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67" r:id="rId3"/>
  </p:sldIdLst>
  <p:sldSz cx="9144000" cy="6858000" type="screen4x3"/>
  <p:notesSz cx="9906000" cy="14338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5D7CD6-0ECD-4535-880B-C0E8D383F98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ZA"/>
        </a:p>
      </dgm:t>
    </dgm:pt>
    <dgm:pt modelId="{9B05B626-EE7C-46F6-9203-B91DD7AD65A9}">
      <dgm:prSet phldrT="[Text]" custT="1"/>
      <dgm:spPr/>
      <dgm:t>
        <a:bodyPr/>
        <a:lstStyle/>
        <a:p>
          <a:r>
            <a: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Education</a:t>
          </a:r>
          <a:endParaRPr lang="en-ZA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901E754-E192-44AD-BBD0-0308412D8351}" type="parTrans" cxnId="{BB88EB64-26A5-4B6D-AB1A-25AF9C5EAEE9}">
      <dgm:prSet/>
      <dgm:spPr/>
      <dgm:t>
        <a:bodyPr/>
        <a:lstStyle/>
        <a:p>
          <a:endParaRPr lang="en-ZA"/>
        </a:p>
      </dgm:t>
    </dgm:pt>
    <dgm:pt modelId="{F45E43F7-B29F-4381-9ECF-A0C301EB3DA5}" type="sibTrans" cxnId="{BB88EB64-26A5-4B6D-AB1A-25AF9C5EAEE9}">
      <dgm:prSet/>
      <dgm:spPr/>
      <dgm:t>
        <a:bodyPr/>
        <a:lstStyle/>
        <a:p>
          <a:endParaRPr lang="en-ZA"/>
        </a:p>
      </dgm:t>
    </dgm:pt>
    <dgm:pt modelId="{B2CA3D7A-E12E-459F-899C-30D511F98DC2}">
      <dgm:prSet phldrT="[Text]" custT="1"/>
      <dgm:spPr/>
      <dgm:t>
        <a:bodyPr/>
        <a:lstStyle/>
        <a:p>
          <a:r>
            <a: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Finance</a:t>
          </a:r>
          <a:endParaRPr lang="en-ZA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CFCBFB1-4199-4BA5-946B-009F6E17B55E}" type="parTrans" cxnId="{74C62CDF-C46A-4556-A238-8AEF7D33E9B4}">
      <dgm:prSet/>
      <dgm:spPr/>
      <dgm:t>
        <a:bodyPr/>
        <a:lstStyle/>
        <a:p>
          <a:endParaRPr lang="en-ZA"/>
        </a:p>
      </dgm:t>
    </dgm:pt>
    <dgm:pt modelId="{7FE595D2-0559-40FA-B4FD-08770F37B7FA}" type="sibTrans" cxnId="{74C62CDF-C46A-4556-A238-8AEF7D33E9B4}">
      <dgm:prSet/>
      <dgm:spPr/>
      <dgm:t>
        <a:bodyPr/>
        <a:lstStyle/>
        <a:p>
          <a:endParaRPr lang="en-ZA"/>
        </a:p>
      </dgm:t>
    </dgm:pt>
    <dgm:pt modelId="{AD115D50-B030-4B65-B526-5D1D057C0F47}">
      <dgm:prSet phldrT="[Text]" custT="1"/>
      <dgm:spPr/>
      <dgm:t>
        <a:bodyPr/>
        <a:lstStyle/>
        <a:p>
          <a:r>
            <a:rPr lang="en-ZA" sz="900" dirty="0" smtClean="0"/>
            <a:t> 1. Clean Audit                                                                   3.  Develop a Finance Policy</a:t>
          </a:r>
          <a:endParaRPr lang="en-ZA" sz="900" dirty="0"/>
        </a:p>
      </dgm:t>
    </dgm:pt>
    <dgm:pt modelId="{754E53CC-6BC4-4A2C-BC64-C8010F01D363}" type="parTrans" cxnId="{70DA8793-8071-4D24-B740-8D921928F078}">
      <dgm:prSet/>
      <dgm:spPr/>
      <dgm:t>
        <a:bodyPr/>
        <a:lstStyle/>
        <a:p>
          <a:endParaRPr lang="en-ZA"/>
        </a:p>
      </dgm:t>
    </dgm:pt>
    <dgm:pt modelId="{D6D78746-8913-4BD2-B0A4-AC1EC3FF9576}" type="sibTrans" cxnId="{70DA8793-8071-4D24-B740-8D921928F078}">
      <dgm:prSet/>
      <dgm:spPr/>
      <dgm:t>
        <a:bodyPr/>
        <a:lstStyle/>
        <a:p>
          <a:endParaRPr lang="en-ZA"/>
        </a:p>
      </dgm:t>
    </dgm:pt>
    <dgm:pt modelId="{C3A8DE87-D56A-4E24-BD7C-12BB4B55396A}">
      <dgm:prSet phldrT="[Text]" custT="1"/>
      <dgm:spPr/>
      <dgm:t>
        <a:bodyPr/>
        <a:lstStyle/>
        <a:p>
          <a:r>
            <a: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Social/Poverty</a:t>
          </a:r>
          <a:endParaRPr lang="en-ZA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EFF5B82-9FC7-4180-9EA3-6AF59F177D6C}" type="parTrans" cxnId="{5745A39D-8757-4CE7-B8E1-372E60E3561D}">
      <dgm:prSet/>
      <dgm:spPr/>
      <dgm:t>
        <a:bodyPr/>
        <a:lstStyle/>
        <a:p>
          <a:endParaRPr lang="en-ZA"/>
        </a:p>
      </dgm:t>
    </dgm:pt>
    <dgm:pt modelId="{4EE25757-BD90-4058-870A-6EF2F228D2AA}" type="sibTrans" cxnId="{5745A39D-8757-4CE7-B8E1-372E60E3561D}">
      <dgm:prSet/>
      <dgm:spPr/>
      <dgm:t>
        <a:bodyPr/>
        <a:lstStyle/>
        <a:p>
          <a:endParaRPr lang="en-ZA"/>
        </a:p>
      </dgm:t>
    </dgm:pt>
    <dgm:pt modelId="{7D940722-D1CD-489E-867F-0E4394BF3E67}">
      <dgm:prSet custT="1"/>
      <dgm:spPr/>
      <dgm:t>
        <a:bodyPr/>
        <a:lstStyle/>
        <a:p>
          <a:r>
            <a:rPr lang="en-ZA" sz="900" dirty="0" smtClean="0"/>
            <a:t> 2. Develop a vibrant youth programme          5. Islamic Bursary Scheme  </a:t>
          </a:r>
          <a:endParaRPr lang="en-ZA" sz="900" dirty="0"/>
        </a:p>
      </dgm:t>
    </dgm:pt>
    <dgm:pt modelId="{7BCA9B62-5243-4DAF-8541-22B3BB5968CB}" type="parTrans" cxnId="{6D3D785A-D7AF-470D-B6D9-72C29C8BABF6}">
      <dgm:prSet/>
      <dgm:spPr/>
      <dgm:t>
        <a:bodyPr/>
        <a:lstStyle/>
        <a:p>
          <a:endParaRPr lang="en-ZA"/>
        </a:p>
      </dgm:t>
    </dgm:pt>
    <dgm:pt modelId="{5A0C325B-989F-4232-B9BD-9F58409197B4}" type="sibTrans" cxnId="{6D3D785A-D7AF-470D-B6D9-72C29C8BABF6}">
      <dgm:prSet/>
      <dgm:spPr/>
      <dgm:t>
        <a:bodyPr/>
        <a:lstStyle/>
        <a:p>
          <a:endParaRPr lang="en-ZA"/>
        </a:p>
      </dgm:t>
    </dgm:pt>
    <dgm:pt modelId="{6B1769EB-EF4E-46FC-BC4B-FE46C86767D5}">
      <dgm:prSet custT="1"/>
      <dgm:spPr/>
      <dgm:t>
        <a:bodyPr/>
        <a:lstStyle/>
        <a:p>
          <a:r>
            <a:rPr lang="en-ZA" sz="900" dirty="0" smtClean="0"/>
            <a:t> 3. Planning: Umrah Excursion for 2016           6. Maintain a functional  educational programmes </a:t>
          </a:r>
          <a:endParaRPr lang="en-ZA" sz="900" dirty="0"/>
        </a:p>
      </dgm:t>
    </dgm:pt>
    <dgm:pt modelId="{AD7F9BC4-AC69-4889-952E-A3E85131DA22}" type="parTrans" cxnId="{81633928-D4F2-443E-B639-C19378758D79}">
      <dgm:prSet/>
      <dgm:spPr/>
      <dgm:t>
        <a:bodyPr/>
        <a:lstStyle/>
        <a:p>
          <a:endParaRPr lang="en-ZA"/>
        </a:p>
      </dgm:t>
    </dgm:pt>
    <dgm:pt modelId="{6A5CD77E-D754-4B04-B4B6-03984E9CAC20}" type="sibTrans" cxnId="{81633928-D4F2-443E-B639-C19378758D79}">
      <dgm:prSet/>
      <dgm:spPr/>
      <dgm:t>
        <a:bodyPr/>
        <a:lstStyle/>
        <a:p>
          <a:endParaRPr lang="en-ZA"/>
        </a:p>
      </dgm:t>
    </dgm:pt>
    <dgm:pt modelId="{5AB7F82B-1FA1-412A-B2BF-C1801D7856D6}">
      <dgm:prSet custT="1"/>
      <dgm:spPr/>
      <dgm:t>
        <a:bodyPr/>
        <a:lstStyle/>
        <a:p>
          <a:r>
            <a:rPr lang="en-ZA" sz="900" dirty="0" smtClean="0"/>
            <a:t> 2. Increase Revenue Collection                                     4.   Financial Investment </a:t>
          </a:r>
          <a:endParaRPr lang="en-ZA" sz="900" dirty="0"/>
        </a:p>
      </dgm:t>
    </dgm:pt>
    <dgm:pt modelId="{BC33820E-51DD-4D35-A848-F9B1735CB8C6}" type="parTrans" cxnId="{81474ADD-71CB-4847-A906-E5BEACC7425A}">
      <dgm:prSet/>
      <dgm:spPr/>
      <dgm:t>
        <a:bodyPr/>
        <a:lstStyle/>
        <a:p>
          <a:endParaRPr lang="en-ZA"/>
        </a:p>
      </dgm:t>
    </dgm:pt>
    <dgm:pt modelId="{DD2606DC-9F07-41FA-8042-014BDFFA3972}" type="sibTrans" cxnId="{81474ADD-71CB-4847-A906-E5BEACC7425A}">
      <dgm:prSet/>
      <dgm:spPr/>
      <dgm:t>
        <a:bodyPr/>
        <a:lstStyle/>
        <a:p>
          <a:endParaRPr lang="en-ZA"/>
        </a:p>
      </dgm:t>
    </dgm:pt>
    <dgm:pt modelId="{BDEC0EC5-40BD-4E71-B356-F4E4D0CACB88}">
      <dgm:prSet phldrT="[Text]" custT="1"/>
      <dgm:spPr/>
      <dgm:t>
        <a:bodyPr/>
        <a:lstStyle/>
        <a:p>
          <a:r>
            <a:rPr lang="en-ZA" sz="1000" dirty="0" smtClean="0"/>
            <a:t> </a:t>
          </a:r>
          <a:r>
            <a:rPr lang="en-ZA" sz="900" dirty="0" smtClean="0"/>
            <a:t>1. Teacher Development and Awards             4. Sustained Pre School  </a:t>
          </a:r>
          <a:endParaRPr lang="en-ZA" sz="900" dirty="0"/>
        </a:p>
      </dgm:t>
    </dgm:pt>
    <dgm:pt modelId="{14C3FA11-A75D-4EDD-98B6-9E250E56F90B}" type="parTrans" cxnId="{E220F842-4936-4348-9E9D-B908F969B940}">
      <dgm:prSet/>
      <dgm:spPr/>
      <dgm:t>
        <a:bodyPr/>
        <a:lstStyle/>
        <a:p>
          <a:endParaRPr lang="en-ZA"/>
        </a:p>
      </dgm:t>
    </dgm:pt>
    <dgm:pt modelId="{012D1711-7487-4AEC-B8A8-FEA034DAC2C7}" type="sibTrans" cxnId="{E220F842-4936-4348-9E9D-B908F969B940}">
      <dgm:prSet/>
      <dgm:spPr/>
      <dgm:t>
        <a:bodyPr/>
        <a:lstStyle/>
        <a:p>
          <a:endParaRPr lang="en-ZA"/>
        </a:p>
      </dgm:t>
    </dgm:pt>
    <dgm:pt modelId="{51C23548-FFCA-4986-8CCA-DDD797ABDD11}">
      <dgm:prSet phldrT="[Text]" custT="1"/>
      <dgm:spPr/>
      <dgm:t>
        <a:bodyPr/>
        <a:lstStyle/>
        <a:p>
          <a:pPr marL="57150" marR="0" indent="0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US" sz="1000" dirty="0" smtClean="0"/>
            <a:t> </a:t>
          </a:r>
          <a:r>
            <a:rPr lang="en-US" sz="900" dirty="0" smtClean="0"/>
            <a:t>1. Set-up a functional data base tool                   6. Establish Cultural Programmes (i.e. Moulood)</a:t>
          </a:r>
          <a:endParaRPr lang="en-ZA" sz="900" dirty="0"/>
        </a:p>
      </dgm:t>
    </dgm:pt>
    <dgm:pt modelId="{86A22685-24EB-4800-B040-FAFCC8DB890E}" type="parTrans" cxnId="{76D7C96C-C385-4486-AB26-7EFBF43A386A}">
      <dgm:prSet/>
      <dgm:spPr/>
      <dgm:t>
        <a:bodyPr/>
        <a:lstStyle/>
        <a:p>
          <a:endParaRPr lang="en-ZA"/>
        </a:p>
      </dgm:t>
    </dgm:pt>
    <dgm:pt modelId="{00BAAB27-C6A0-47DF-832E-166CB735D49C}" type="sibTrans" cxnId="{76D7C96C-C385-4486-AB26-7EFBF43A386A}">
      <dgm:prSet/>
      <dgm:spPr/>
      <dgm:t>
        <a:bodyPr/>
        <a:lstStyle/>
        <a:p>
          <a:endParaRPr lang="en-ZA"/>
        </a:p>
      </dgm:t>
    </dgm:pt>
    <dgm:pt modelId="{67F40B66-5134-42E3-9FFC-CB0F4A11D09F}">
      <dgm:prSet phldrT="[Text]" custT="1"/>
      <dgm:spPr/>
      <dgm:t>
        <a:bodyPr/>
        <a:lstStyle/>
        <a:p>
          <a:pPr marL="57150" indent="0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900" dirty="0" smtClean="0"/>
            <a:t> 3. Affordable Qurbani Project including voucher system</a:t>
          </a:r>
          <a:endParaRPr lang="en-ZA" sz="900" dirty="0"/>
        </a:p>
      </dgm:t>
    </dgm:pt>
    <dgm:pt modelId="{B3ABA5FF-D0FC-414F-A289-181D66BA424C}" type="parTrans" cxnId="{9D712156-463F-45CA-B791-04FE811CE076}">
      <dgm:prSet/>
      <dgm:spPr/>
      <dgm:t>
        <a:bodyPr/>
        <a:lstStyle/>
        <a:p>
          <a:endParaRPr lang="en-ZA"/>
        </a:p>
      </dgm:t>
    </dgm:pt>
    <dgm:pt modelId="{37BB33DE-13DB-4560-9468-9EF3941C377A}" type="sibTrans" cxnId="{9D712156-463F-45CA-B791-04FE811CE076}">
      <dgm:prSet/>
      <dgm:spPr/>
      <dgm:t>
        <a:bodyPr/>
        <a:lstStyle/>
        <a:p>
          <a:endParaRPr lang="en-ZA"/>
        </a:p>
      </dgm:t>
    </dgm:pt>
    <dgm:pt modelId="{41FA68D1-9F23-42AA-879D-CA2D51B884F9}">
      <dgm:prSet phldrT="[Text]" custT="1"/>
      <dgm:spPr/>
      <dgm:t>
        <a:bodyPr/>
        <a:lstStyle/>
        <a:p>
          <a:pPr marL="57150" indent="0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900" dirty="0" smtClean="0"/>
            <a:t> 4  Annual Mass  Community feeding initiative  (Mass </a:t>
          </a:r>
          <a:r>
            <a:rPr lang="en-US" sz="900" dirty="0" err="1" smtClean="0"/>
            <a:t>Iftaar</a:t>
          </a:r>
          <a:r>
            <a:rPr lang="en-US" sz="900" dirty="0" smtClean="0"/>
            <a:t>)   </a:t>
          </a:r>
          <a:endParaRPr lang="en-ZA" sz="900" dirty="0"/>
        </a:p>
      </dgm:t>
    </dgm:pt>
    <dgm:pt modelId="{243B805E-8FDB-48CA-A0B5-166AEEDA5994}" type="parTrans" cxnId="{0B444F53-D8EA-46D6-8DB9-6D60ACA90B57}">
      <dgm:prSet/>
      <dgm:spPr/>
      <dgm:t>
        <a:bodyPr/>
        <a:lstStyle/>
        <a:p>
          <a:endParaRPr lang="en-ZA"/>
        </a:p>
      </dgm:t>
    </dgm:pt>
    <dgm:pt modelId="{39B4C89C-387E-4B5F-A1CB-A513493A0D6F}" type="sibTrans" cxnId="{0B444F53-D8EA-46D6-8DB9-6D60ACA90B57}">
      <dgm:prSet/>
      <dgm:spPr/>
      <dgm:t>
        <a:bodyPr/>
        <a:lstStyle/>
        <a:p>
          <a:endParaRPr lang="en-ZA"/>
        </a:p>
      </dgm:t>
    </dgm:pt>
    <dgm:pt modelId="{6392FE80-498C-47E4-BF2B-63465554562C}">
      <dgm:prSet phldrT="[Text]" custT="1"/>
      <dgm:spPr/>
      <dgm:t>
        <a:bodyPr/>
        <a:lstStyle/>
        <a:p>
          <a:pPr marL="57150" marR="0" indent="0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en-US" sz="900" dirty="0" smtClean="0"/>
            <a:t> 2. Elderly Outreach Programmes </a:t>
          </a:r>
          <a:endParaRPr lang="en-ZA" sz="900" dirty="0"/>
        </a:p>
      </dgm:t>
    </dgm:pt>
    <dgm:pt modelId="{EDBD9746-AEBF-4F90-A26B-3FD4648070A4}" type="parTrans" cxnId="{3C713E8A-2605-44DC-A0AC-C3017B4A9C1B}">
      <dgm:prSet/>
      <dgm:spPr/>
      <dgm:t>
        <a:bodyPr/>
        <a:lstStyle/>
        <a:p>
          <a:endParaRPr lang="en-ZA"/>
        </a:p>
      </dgm:t>
    </dgm:pt>
    <dgm:pt modelId="{2684F7DE-8019-44F0-AAAE-66B13F4877FC}" type="sibTrans" cxnId="{3C713E8A-2605-44DC-A0AC-C3017B4A9C1B}">
      <dgm:prSet/>
      <dgm:spPr/>
      <dgm:t>
        <a:bodyPr/>
        <a:lstStyle/>
        <a:p>
          <a:endParaRPr lang="en-ZA"/>
        </a:p>
      </dgm:t>
    </dgm:pt>
    <dgm:pt modelId="{04756E56-8F3B-41C2-AA13-B8EB3CF1B456}" type="pres">
      <dgm:prSet presAssocID="{E45D7CD6-0ECD-4535-880B-C0E8D383F98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ZA"/>
        </a:p>
      </dgm:t>
    </dgm:pt>
    <dgm:pt modelId="{A3839B38-0481-471A-B281-18DBA979889E}" type="pres">
      <dgm:prSet presAssocID="{9B05B626-EE7C-46F6-9203-B91DD7AD65A9}" presName="linNode" presStyleCnt="0"/>
      <dgm:spPr/>
    </dgm:pt>
    <dgm:pt modelId="{F1E77FE7-A2AF-47E9-9C51-8FF277450806}" type="pres">
      <dgm:prSet presAssocID="{9B05B626-EE7C-46F6-9203-B91DD7AD65A9}" presName="parentText" presStyleLbl="node1" presStyleIdx="0" presStyleCnt="3" custScaleX="99302" custScaleY="89208">
        <dgm:presLayoutVars>
          <dgm:chMax val="1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0E6CE0A8-E14A-414B-B202-A4FECA71EDFC}" type="pres">
      <dgm:prSet presAssocID="{9B05B626-EE7C-46F6-9203-B91DD7AD65A9}" presName="descendantText" presStyleLbl="alignAccFollowNode1" presStyleIdx="0" presStyleCnt="3" custLinFactNeighborX="349" custLinFactNeighborY="4398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CE4EE217-363A-4055-A6B8-D04C0EE6DEED}" type="pres">
      <dgm:prSet presAssocID="{F45E43F7-B29F-4381-9ECF-A0C301EB3DA5}" presName="sp" presStyleCnt="0"/>
      <dgm:spPr/>
    </dgm:pt>
    <dgm:pt modelId="{DF25EAD2-EDAA-4C6A-8B18-F4D7985958B3}" type="pres">
      <dgm:prSet presAssocID="{B2CA3D7A-E12E-459F-899C-30D511F98DC2}" presName="linNode" presStyleCnt="0"/>
      <dgm:spPr/>
    </dgm:pt>
    <dgm:pt modelId="{05D0322F-ED02-485E-919F-9AEF5DFCA581}" type="pres">
      <dgm:prSet presAssocID="{B2CA3D7A-E12E-459F-899C-30D511F98DC2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CE51B7D5-9714-44EB-ADF0-E846115CD819}" type="pres">
      <dgm:prSet presAssocID="{B2CA3D7A-E12E-459F-899C-30D511F98DC2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03668EF7-3B18-4C92-8DB3-15E5AF893BC5}" type="pres">
      <dgm:prSet presAssocID="{7FE595D2-0559-40FA-B4FD-08770F37B7FA}" presName="sp" presStyleCnt="0"/>
      <dgm:spPr/>
    </dgm:pt>
    <dgm:pt modelId="{862E73A2-49B8-4B6C-A010-A87F505893BC}" type="pres">
      <dgm:prSet presAssocID="{C3A8DE87-D56A-4E24-BD7C-12BB4B55396A}" presName="linNode" presStyleCnt="0"/>
      <dgm:spPr/>
    </dgm:pt>
    <dgm:pt modelId="{D47A2816-2709-4432-A96D-BC07DF6DB018}" type="pres">
      <dgm:prSet presAssocID="{C3A8DE87-D56A-4E24-BD7C-12BB4B55396A}" presName="parentText" presStyleLbl="node1" presStyleIdx="2" presStyleCnt="3" custLinFactNeighborY="-1880">
        <dgm:presLayoutVars>
          <dgm:chMax val="1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FA4615C0-6783-4A3B-B6BB-8E88FFA8DA24}" type="pres">
      <dgm:prSet presAssocID="{C3A8DE87-D56A-4E24-BD7C-12BB4B55396A}" presName="descendantText" presStyleLbl="alignAccFollowNode1" presStyleIdx="2" presStyleCnt="3" custLinFactNeighborX="659" custLinFactNeighborY="-10722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</dgm:ptLst>
  <dgm:cxnLst>
    <dgm:cxn modelId="{B9900CC5-9EDF-433F-A9C9-73957E5441E7}" type="presOf" srcId="{67F40B66-5134-42E3-9FFC-CB0F4A11D09F}" destId="{FA4615C0-6783-4A3B-B6BB-8E88FFA8DA24}" srcOrd="0" destOrd="2" presId="urn:microsoft.com/office/officeart/2005/8/layout/vList5"/>
    <dgm:cxn modelId="{427B5221-C137-45A0-9236-46FD2E99D2B7}" type="presOf" srcId="{41FA68D1-9F23-42AA-879D-CA2D51B884F9}" destId="{FA4615C0-6783-4A3B-B6BB-8E88FFA8DA24}" srcOrd="0" destOrd="3" presId="urn:microsoft.com/office/officeart/2005/8/layout/vList5"/>
    <dgm:cxn modelId="{C1B4B29D-C26D-458D-990C-1327AAF05A4B}" type="presOf" srcId="{B2CA3D7A-E12E-459F-899C-30D511F98DC2}" destId="{05D0322F-ED02-485E-919F-9AEF5DFCA581}" srcOrd="0" destOrd="0" presId="urn:microsoft.com/office/officeart/2005/8/layout/vList5"/>
    <dgm:cxn modelId="{76D7C96C-C385-4486-AB26-7EFBF43A386A}" srcId="{C3A8DE87-D56A-4E24-BD7C-12BB4B55396A}" destId="{51C23548-FFCA-4986-8CCA-DDD797ABDD11}" srcOrd="0" destOrd="0" parTransId="{86A22685-24EB-4800-B040-FAFCC8DB890E}" sibTransId="{00BAAB27-C6A0-47DF-832E-166CB735D49C}"/>
    <dgm:cxn modelId="{A3E71226-7983-4AD2-8B9E-3F836CD0CA88}" type="presOf" srcId="{BDEC0EC5-40BD-4E71-B356-F4E4D0CACB88}" destId="{0E6CE0A8-E14A-414B-B202-A4FECA71EDFC}" srcOrd="0" destOrd="0" presId="urn:microsoft.com/office/officeart/2005/8/layout/vList5"/>
    <dgm:cxn modelId="{BB88EB64-26A5-4B6D-AB1A-25AF9C5EAEE9}" srcId="{E45D7CD6-0ECD-4535-880B-C0E8D383F985}" destId="{9B05B626-EE7C-46F6-9203-B91DD7AD65A9}" srcOrd="0" destOrd="0" parTransId="{C901E754-E192-44AD-BBD0-0308412D8351}" sibTransId="{F45E43F7-B29F-4381-9ECF-A0C301EB3DA5}"/>
    <dgm:cxn modelId="{FD4D10FE-2B4A-4900-86AB-1A9A99D97D8B}" type="presOf" srcId="{9B05B626-EE7C-46F6-9203-B91DD7AD65A9}" destId="{F1E77FE7-A2AF-47E9-9C51-8FF277450806}" srcOrd="0" destOrd="0" presId="urn:microsoft.com/office/officeart/2005/8/layout/vList5"/>
    <dgm:cxn modelId="{81474ADD-71CB-4847-A906-E5BEACC7425A}" srcId="{B2CA3D7A-E12E-459F-899C-30D511F98DC2}" destId="{5AB7F82B-1FA1-412A-B2BF-C1801D7856D6}" srcOrd="1" destOrd="0" parTransId="{BC33820E-51DD-4D35-A848-F9B1735CB8C6}" sibTransId="{DD2606DC-9F07-41FA-8042-014BDFFA3972}"/>
    <dgm:cxn modelId="{5745A39D-8757-4CE7-B8E1-372E60E3561D}" srcId="{E45D7CD6-0ECD-4535-880B-C0E8D383F985}" destId="{C3A8DE87-D56A-4E24-BD7C-12BB4B55396A}" srcOrd="2" destOrd="0" parTransId="{7EFF5B82-9FC7-4180-9EA3-6AF59F177D6C}" sibTransId="{4EE25757-BD90-4058-870A-6EF2F228D2AA}"/>
    <dgm:cxn modelId="{D6420534-E2D4-49EA-8E96-D6632C869DF3}" type="presOf" srcId="{6B1769EB-EF4E-46FC-BC4B-FE46C86767D5}" destId="{0E6CE0A8-E14A-414B-B202-A4FECA71EDFC}" srcOrd="0" destOrd="2" presId="urn:microsoft.com/office/officeart/2005/8/layout/vList5"/>
    <dgm:cxn modelId="{A649D208-F79F-4BBC-A768-B7960AF624EC}" type="presOf" srcId="{51C23548-FFCA-4986-8CCA-DDD797ABDD11}" destId="{FA4615C0-6783-4A3B-B6BB-8E88FFA8DA24}" srcOrd="0" destOrd="0" presId="urn:microsoft.com/office/officeart/2005/8/layout/vList5"/>
    <dgm:cxn modelId="{D2D1DBDE-55AF-4C45-9177-987A99DC97F0}" type="presOf" srcId="{C3A8DE87-D56A-4E24-BD7C-12BB4B55396A}" destId="{D47A2816-2709-4432-A96D-BC07DF6DB018}" srcOrd="0" destOrd="0" presId="urn:microsoft.com/office/officeart/2005/8/layout/vList5"/>
    <dgm:cxn modelId="{B88700AF-4567-4D97-9881-5BF9EBF9D83D}" type="presOf" srcId="{6392FE80-498C-47E4-BF2B-63465554562C}" destId="{FA4615C0-6783-4A3B-B6BB-8E88FFA8DA24}" srcOrd="0" destOrd="1" presId="urn:microsoft.com/office/officeart/2005/8/layout/vList5"/>
    <dgm:cxn modelId="{81633928-D4F2-443E-B639-C19378758D79}" srcId="{9B05B626-EE7C-46F6-9203-B91DD7AD65A9}" destId="{6B1769EB-EF4E-46FC-BC4B-FE46C86767D5}" srcOrd="2" destOrd="0" parTransId="{AD7F9BC4-AC69-4889-952E-A3E85131DA22}" sibTransId="{6A5CD77E-D754-4B04-B4B6-03984E9CAC20}"/>
    <dgm:cxn modelId="{0B444F53-D8EA-46D6-8DB9-6D60ACA90B57}" srcId="{C3A8DE87-D56A-4E24-BD7C-12BB4B55396A}" destId="{41FA68D1-9F23-42AA-879D-CA2D51B884F9}" srcOrd="3" destOrd="0" parTransId="{243B805E-8FDB-48CA-A0B5-166AEEDA5994}" sibTransId="{39B4C89C-387E-4B5F-A1CB-A513493A0D6F}"/>
    <dgm:cxn modelId="{70DA8793-8071-4D24-B740-8D921928F078}" srcId="{B2CA3D7A-E12E-459F-899C-30D511F98DC2}" destId="{AD115D50-B030-4B65-B526-5D1D057C0F47}" srcOrd="0" destOrd="0" parTransId="{754E53CC-6BC4-4A2C-BC64-C8010F01D363}" sibTransId="{D6D78746-8913-4BD2-B0A4-AC1EC3FF9576}"/>
    <dgm:cxn modelId="{0E5F301C-54A4-40C4-89E4-FAEDBF2B4F77}" type="presOf" srcId="{7D940722-D1CD-489E-867F-0E4394BF3E67}" destId="{0E6CE0A8-E14A-414B-B202-A4FECA71EDFC}" srcOrd="0" destOrd="1" presId="urn:microsoft.com/office/officeart/2005/8/layout/vList5"/>
    <dgm:cxn modelId="{AD5ED85C-F662-4532-BDF7-5F647DB56159}" type="presOf" srcId="{5AB7F82B-1FA1-412A-B2BF-C1801D7856D6}" destId="{CE51B7D5-9714-44EB-ADF0-E846115CD819}" srcOrd="0" destOrd="1" presId="urn:microsoft.com/office/officeart/2005/8/layout/vList5"/>
    <dgm:cxn modelId="{3C713E8A-2605-44DC-A0AC-C3017B4A9C1B}" srcId="{C3A8DE87-D56A-4E24-BD7C-12BB4B55396A}" destId="{6392FE80-498C-47E4-BF2B-63465554562C}" srcOrd="1" destOrd="0" parTransId="{EDBD9746-AEBF-4F90-A26B-3FD4648070A4}" sibTransId="{2684F7DE-8019-44F0-AAAE-66B13F4877FC}"/>
    <dgm:cxn modelId="{9D712156-463F-45CA-B791-04FE811CE076}" srcId="{C3A8DE87-D56A-4E24-BD7C-12BB4B55396A}" destId="{67F40B66-5134-42E3-9FFC-CB0F4A11D09F}" srcOrd="2" destOrd="0" parTransId="{B3ABA5FF-D0FC-414F-A289-181D66BA424C}" sibTransId="{37BB33DE-13DB-4560-9468-9EF3941C377A}"/>
    <dgm:cxn modelId="{B6B79E80-8ED9-4558-85A2-ACDF26619565}" type="presOf" srcId="{AD115D50-B030-4B65-B526-5D1D057C0F47}" destId="{CE51B7D5-9714-44EB-ADF0-E846115CD819}" srcOrd="0" destOrd="0" presId="urn:microsoft.com/office/officeart/2005/8/layout/vList5"/>
    <dgm:cxn modelId="{46C3ECF5-26DA-4FF6-920F-70F9A0036DFF}" type="presOf" srcId="{E45D7CD6-0ECD-4535-880B-C0E8D383F985}" destId="{04756E56-8F3B-41C2-AA13-B8EB3CF1B456}" srcOrd="0" destOrd="0" presId="urn:microsoft.com/office/officeart/2005/8/layout/vList5"/>
    <dgm:cxn modelId="{6D3D785A-D7AF-470D-B6D9-72C29C8BABF6}" srcId="{9B05B626-EE7C-46F6-9203-B91DD7AD65A9}" destId="{7D940722-D1CD-489E-867F-0E4394BF3E67}" srcOrd="1" destOrd="0" parTransId="{7BCA9B62-5243-4DAF-8541-22B3BB5968CB}" sibTransId="{5A0C325B-989F-4232-B9BD-9F58409197B4}"/>
    <dgm:cxn modelId="{E220F842-4936-4348-9E9D-B908F969B940}" srcId="{9B05B626-EE7C-46F6-9203-B91DD7AD65A9}" destId="{BDEC0EC5-40BD-4E71-B356-F4E4D0CACB88}" srcOrd="0" destOrd="0" parTransId="{14C3FA11-A75D-4EDD-98B6-9E250E56F90B}" sibTransId="{012D1711-7487-4AEC-B8A8-FEA034DAC2C7}"/>
    <dgm:cxn modelId="{74C62CDF-C46A-4556-A238-8AEF7D33E9B4}" srcId="{E45D7CD6-0ECD-4535-880B-C0E8D383F985}" destId="{B2CA3D7A-E12E-459F-899C-30D511F98DC2}" srcOrd="1" destOrd="0" parTransId="{DCFCBFB1-4199-4BA5-946B-009F6E17B55E}" sibTransId="{7FE595D2-0559-40FA-B4FD-08770F37B7FA}"/>
    <dgm:cxn modelId="{76A0AB7F-56CE-4E95-98E9-EA2AF1C4FB4E}" type="presParOf" srcId="{04756E56-8F3B-41C2-AA13-B8EB3CF1B456}" destId="{A3839B38-0481-471A-B281-18DBA979889E}" srcOrd="0" destOrd="0" presId="urn:microsoft.com/office/officeart/2005/8/layout/vList5"/>
    <dgm:cxn modelId="{8ABB4AF7-EFA1-4E0F-A654-1FECAC2BE706}" type="presParOf" srcId="{A3839B38-0481-471A-B281-18DBA979889E}" destId="{F1E77FE7-A2AF-47E9-9C51-8FF277450806}" srcOrd="0" destOrd="0" presId="urn:microsoft.com/office/officeart/2005/8/layout/vList5"/>
    <dgm:cxn modelId="{C1A5FF6A-B287-4D12-BB87-866A413E588D}" type="presParOf" srcId="{A3839B38-0481-471A-B281-18DBA979889E}" destId="{0E6CE0A8-E14A-414B-B202-A4FECA71EDFC}" srcOrd="1" destOrd="0" presId="urn:microsoft.com/office/officeart/2005/8/layout/vList5"/>
    <dgm:cxn modelId="{F9368E2E-BEA6-4BAC-A22E-AD1AEED2441F}" type="presParOf" srcId="{04756E56-8F3B-41C2-AA13-B8EB3CF1B456}" destId="{CE4EE217-363A-4055-A6B8-D04C0EE6DEED}" srcOrd="1" destOrd="0" presId="urn:microsoft.com/office/officeart/2005/8/layout/vList5"/>
    <dgm:cxn modelId="{ECC2D366-B68B-42A8-98F3-C73272DB5187}" type="presParOf" srcId="{04756E56-8F3B-41C2-AA13-B8EB3CF1B456}" destId="{DF25EAD2-EDAA-4C6A-8B18-F4D7985958B3}" srcOrd="2" destOrd="0" presId="urn:microsoft.com/office/officeart/2005/8/layout/vList5"/>
    <dgm:cxn modelId="{ADF58A62-4947-42BE-8009-1C945C63CCDA}" type="presParOf" srcId="{DF25EAD2-EDAA-4C6A-8B18-F4D7985958B3}" destId="{05D0322F-ED02-485E-919F-9AEF5DFCA581}" srcOrd="0" destOrd="0" presId="urn:microsoft.com/office/officeart/2005/8/layout/vList5"/>
    <dgm:cxn modelId="{73F7EADA-2F52-4497-8FA8-11E13F5D0185}" type="presParOf" srcId="{DF25EAD2-EDAA-4C6A-8B18-F4D7985958B3}" destId="{CE51B7D5-9714-44EB-ADF0-E846115CD819}" srcOrd="1" destOrd="0" presId="urn:microsoft.com/office/officeart/2005/8/layout/vList5"/>
    <dgm:cxn modelId="{EC9C5C99-D0A5-4DCE-8420-03A0CA2B55F2}" type="presParOf" srcId="{04756E56-8F3B-41C2-AA13-B8EB3CF1B456}" destId="{03668EF7-3B18-4C92-8DB3-15E5AF893BC5}" srcOrd="3" destOrd="0" presId="urn:microsoft.com/office/officeart/2005/8/layout/vList5"/>
    <dgm:cxn modelId="{5A217DF4-46E5-45CD-8A76-A826385152A0}" type="presParOf" srcId="{04756E56-8F3B-41C2-AA13-B8EB3CF1B456}" destId="{862E73A2-49B8-4B6C-A010-A87F505893BC}" srcOrd="4" destOrd="0" presId="urn:microsoft.com/office/officeart/2005/8/layout/vList5"/>
    <dgm:cxn modelId="{DDC667F1-3B10-46D3-A9D2-35EFBE119635}" type="presParOf" srcId="{862E73A2-49B8-4B6C-A010-A87F505893BC}" destId="{D47A2816-2709-4432-A96D-BC07DF6DB018}" srcOrd="0" destOrd="0" presId="urn:microsoft.com/office/officeart/2005/8/layout/vList5"/>
    <dgm:cxn modelId="{D7EAA5B7-CAE6-4071-9C58-0F61FEDD0495}" type="presParOf" srcId="{862E73A2-49B8-4B6C-A010-A87F505893BC}" destId="{FA4615C0-6783-4A3B-B6BB-8E88FFA8DA2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5D7CD6-0ECD-4535-880B-C0E8D383F98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ZA"/>
        </a:p>
      </dgm:t>
    </dgm:pt>
    <dgm:pt modelId="{9B05B626-EE7C-46F6-9203-B91DD7AD65A9}">
      <dgm:prSet phldrT="[Text]" custT="1"/>
      <dgm:spPr/>
      <dgm:t>
        <a:bodyPr/>
        <a:lstStyle/>
        <a:p>
          <a:r>
            <a: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Propertie</a:t>
          </a:r>
          <a:r>
            <a:rPr lang="en-US" sz="3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</a:t>
          </a:r>
          <a:endParaRPr lang="en-ZA" sz="33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901E754-E192-44AD-BBD0-0308412D8351}" type="parTrans" cxnId="{BB88EB64-26A5-4B6D-AB1A-25AF9C5EAEE9}">
      <dgm:prSet/>
      <dgm:spPr/>
      <dgm:t>
        <a:bodyPr/>
        <a:lstStyle/>
        <a:p>
          <a:endParaRPr lang="en-ZA"/>
        </a:p>
      </dgm:t>
    </dgm:pt>
    <dgm:pt modelId="{F45E43F7-B29F-4381-9ECF-A0C301EB3DA5}" type="sibTrans" cxnId="{BB88EB64-26A5-4B6D-AB1A-25AF9C5EAEE9}">
      <dgm:prSet/>
      <dgm:spPr/>
      <dgm:t>
        <a:bodyPr/>
        <a:lstStyle/>
        <a:p>
          <a:endParaRPr lang="en-ZA"/>
        </a:p>
      </dgm:t>
    </dgm:pt>
    <dgm:pt modelId="{4D04DDBA-84C0-40D1-92BC-D4363E9CBD49}">
      <dgm:prSet phldrT="[Text]" custT="1"/>
      <dgm:spPr/>
      <dgm:t>
        <a:bodyPr/>
        <a:lstStyle/>
        <a:p>
          <a:pPr marL="57150" indent="0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ZA" sz="900" dirty="0" smtClean="0"/>
            <a:t>1. Build a functional rental collection system</a:t>
          </a:r>
          <a:endParaRPr lang="en-ZA" sz="900" dirty="0"/>
        </a:p>
      </dgm:t>
    </dgm:pt>
    <dgm:pt modelId="{22ED8906-FFAC-45DC-AC05-72BA6E070AFC}" type="parTrans" cxnId="{74F41BB9-875B-4406-807D-E5AD823F802D}">
      <dgm:prSet/>
      <dgm:spPr/>
      <dgm:t>
        <a:bodyPr/>
        <a:lstStyle/>
        <a:p>
          <a:endParaRPr lang="en-ZA"/>
        </a:p>
      </dgm:t>
    </dgm:pt>
    <dgm:pt modelId="{2DC75E6D-F9D1-48B1-9A10-E00FBA4D0B23}" type="sibTrans" cxnId="{74F41BB9-875B-4406-807D-E5AD823F802D}">
      <dgm:prSet/>
      <dgm:spPr/>
      <dgm:t>
        <a:bodyPr/>
        <a:lstStyle/>
        <a:p>
          <a:endParaRPr lang="en-ZA"/>
        </a:p>
      </dgm:t>
    </dgm:pt>
    <dgm:pt modelId="{B2CA3D7A-E12E-459F-899C-30D511F98DC2}">
      <dgm:prSet phldrT="[Text]" custT="1"/>
      <dgm:spPr/>
      <dgm:t>
        <a:bodyPr/>
        <a:lstStyle/>
        <a:p>
          <a:r>
            <a: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Mosque</a:t>
          </a:r>
          <a:endParaRPr lang="en-ZA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CFCBFB1-4199-4BA5-946B-009F6E17B55E}" type="parTrans" cxnId="{74C62CDF-C46A-4556-A238-8AEF7D33E9B4}">
      <dgm:prSet/>
      <dgm:spPr/>
      <dgm:t>
        <a:bodyPr/>
        <a:lstStyle/>
        <a:p>
          <a:endParaRPr lang="en-ZA"/>
        </a:p>
      </dgm:t>
    </dgm:pt>
    <dgm:pt modelId="{7FE595D2-0559-40FA-B4FD-08770F37B7FA}" type="sibTrans" cxnId="{74C62CDF-C46A-4556-A238-8AEF7D33E9B4}">
      <dgm:prSet/>
      <dgm:spPr/>
      <dgm:t>
        <a:bodyPr/>
        <a:lstStyle/>
        <a:p>
          <a:endParaRPr lang="en-ZA"/>
        </a:p>
      </dgm:t>
    </dgm:pt>
    <dgm:pt modelId="{C3A8DE87-D56A-4E24-BD7C-12BB4B55396A}">
      <dgm:prSet phldrT="[Text]" custT="1"/>
      <dgm:spPr/>
      <dgm:t>
        <a:bodyPr/>
        <a:lstStyle/>
        <a:p>
          <a:r>
            <a: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Community Centre </a:t>
          </a:r>
          <a:endParaRPr lang="en-ZA" sz="3200" dirty="0"/>
        </a:p>
      </dgm:t>
    </dgm:pt>
    <dgm:pt modelId="{7EFF5B82-9FC7-4180-9EA3-6AF59F177D6C}" type="parTrans" cxnId="{5745A39D-8757-4CE7-B8E1-372E60E3561D}">
      <dgm:prSet/>
      <dgm:spPr/>
      <dgm:t>
        <a:bodyPr/>
        <a:lstStyle/>
        <a:p>
          <a:endParaRPr lang="en-ZA"/>
        </a:p>
      </dgm:t>
    </dgm:pt>
    <dgm:pt modelId="{4EE25757-BD90-4058-870A-6EF2F228D2AA}" type="sibTrans" cxnId="{5745A39D-8757-4CE7-B8E1-372E60E3561D}">
      <dgm:prSet/>
      <dgm:spPr/>
      <dgm:t>
        <a:bodyPr/>
        <a:lstStyle/>
        <a:p>
          <a:endParaRPr lang="en-ZA"/>
        </a:p>
      </dgm:t>
    </dgm:pt>
    <dgm:pt modelId="{7CBDC480-6A44-4DFC-81E0-C55414A792BE}">
      <dgm:prSet phldrT="[Text]" custT="1"/>
      <dgm:spPr/>
      <dgm:t>
        <a:bodyPr/>
        <a:lstStyle/>
        <a:p>
          <a:r>
            <a:rPr lang="en-ZA" sz="900" dirty="0" smtClean="0"/>
            <a:t>Develop sustainable programmes and empowerment initiatives to engage communities</a:t>
          </a:r>
          <a:endParaRPr lang="en-ZA" sz="900" dirty="0"/>
        </a:p>
      </dgm:t>
    </dgm:pt>
    <dgm:pt modelId="{016ACB22-BE0D-41EB-93CD-46A62EAEFF77}" type="parTrans" cxnId="{47E9D23C-8FDF-4802-9914-0F48A9F5DFCB}">
      <dgm:prSet/>
      <dgm:spPr/>
      <dgm:t>
        <a:bodyPr/>
        <a:lstStyle/>
        <a:p>
          <a:endParaRPr lang="en-ZA"/>
        </a:p>
      </dgm:t>
    </dgm:pt>
    <dgm:pt modelId="{3F9F9C5C-AEB4-4838-A61A-6F45AB780139}" type="sibTrans" cxnId="{47E9D23C-8FDF-4802-9914-0F48A9F5DFCB}">
      <dgm:prSet/>
      <dgm:spPr/>
      <dgm:t>
        <a:bodyPr/>
        <a:lstStyle/>
        <a:p>
          <a:endParaRPr lang="en-ZA"/>
        </a:p>
      </dgm:t>
    </dgm:pt>
    <dgm:pt modelId="{86A3CD0E-86EC-478D-BEF1-C176303DD713}">
      <dgm:prSet phldrT="[Text]" custT="1"/>
      <dgm:spPr/>
      <dgm:t>
        <a:bodyPr/>
        <a:lstStyle/>
        <a:p>
          <a:pPr marL="57150" indent="0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ZA" sz="900" dirty="0" smtClean="0"/>
            <a:t>2. Ensure that properties are maintained (i.e. maintenance, mowing lawn etc.)</a:t>
          </a:r>
          <a:endParaRPr lang="en-ZA" sz="900" dirty="0"/>
        </a:p>
      </dgm:t>
    </dgm:pt>
    <dgm:pt modelId="{B1278002-207B-498E-997A-181436B09F33}" type="parTrans" cxnId="{03BA927B-2D0A-42D1-8077-38161BDD0308}">
      <dgm:prSet/>
      <dgm:spPr/>
      <dgm:t>
        <a:bodyPr/>
        <a:lstStyle/>
        <a:p>
          <a:endParaRPr lang="en-ZA"/>
        </a:p>
      </dgm:t>
    </dgm:pt>
    <dgm:pt modelId="{BA18F920-A252-4325-9430-CD3DF612FBFE}" type="sibTrans" cxnId="{03BA927B-2D0A-42D1-8077-38161BDD0308}">
      <dgm:prSet/>
      <dgm:spPr/>
      <dgm:t>
        <a:bodyPr/>
        <a:lstStyle/>
        <a:p>
          <a:endParaRPr lang="en-ZA"/>
        </a:p>
      </dgm:t>
    </dgm:pt>
    <dgm:pt modelId="{224CC3FF-B11D-46B6-A960-A99691884E55}">
      <dgm:prSet phldrT="[Text]" custT="1"/>
      <dgm:spPr/>
      <dgm:t>
        <a:bodyPr/>
        <a:lstStyle/>
        <a:p>
          <a:pPr marL="57150" indent="0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ZA" sz="900" dirty="0" smtClean="0"/>
            <a:t>3. Craft a business case for all NJM properties with viable proposals</a:t>
          </a:r>
          <a:endParaRPr lang="en-ZA" sz="900" dirty="0"/>
        </a:p>
      </dgm:t>
    </dgm:pt>
    <dgm:pt modelId="{ADBBAAF2-4080-4C46-8766-B96C87AAFD83}" type="parTrans" cxnId="{9FEE02F0-8787-4714-8487-A8E0C5F6F232}">
      <dgm:prSet/>
      <dgm:spPr/>
      <dgm:t>
        <a:bodyPr/>
        <a:lstStyle/>
        <a:p>
          <a:endParaRPr lang="en-ZA"/>
        </a:p>
      </dgm:t>
    </dgm:pt>
    <dgm:pt modelId="{451DAB23-6E20-48F4-888B-9312650BCB66}" type="sibTrans" cxnId="{9FEE02F0-8787-4714-8487-A8E0C5F6F232}">
      <dgm:prSet/>
      <dgm:spPr/>
      <dgm:t>
        <a:bodyPr/>
        <a:lstStyle/>
        <a:p>
          <a:endParaRPr lang="en-ZA"/>
        </a:p>
      </dgm:t>
    </dgm:pt>
    <dgm:pt modelId="{C8E4A8BB-D715-47A9-9D4A-8032978891CF}">
      <dgm:prSet phldrT="[Text]" custT="1"/>
      <dgm:spPr/>
      <dgm:t>
        <a:bodyPr/>
        <a:lstStyle/>
        <a:p>
          <a:r>
            <a:rPr lang="en-ZA" sz="900" dirty="0" smtClean="0"/>
            <a:t>1. Develop a sustainable spiritual year plan</a:t>
          </a:r>
          <a:endParaRPr lang="en-ZA" sz="850" dirty="0"/>
        </a:p>
      </dgm:t>
    </dgm:pt>
    <dgm:pt modelId="{36A41EA9-8CA1-474F-8902-25C61FA39E54}" type="parTrans" cxnId="{3ED6DB3C-0CEC-420E-9840-45D0ADC5624C}">
      <dgm:prSet/>
      <dgm:spPr/>
      <dgm:t>
        <a:bodyPr/>
        <a:lstStyle/>
        <a:p>
          <a:endParaRPr lang="en-ZA"/>
        </a:p>
      </dgm:t>
    </dgm:pt>
    <dgm:pt modelId="{36E7B22E-5DCE-452D-8B75-2766EBB9E4DA}" type="sibTrans" cxnId="{3ED6DB3C-0CEC-420E-9840-45D0ADC5624C}">
      <dgm:prSet/>
      <dgm:spPr/>
      <dgm:t>
        <a:bodyPr/>
        <a:lstStyle/>
        <a:p>
          <a:endParaRPr lang="en-ZA"/>
        </a:p>
      </dgm:t>
    </dgm:pt>
    <dgm:pt modelId="{56A66683-08E0-47CC-ABF5-A17102A22F1D}">
      <dgm:prSet phldrT="[Text]" custT="1"/>
      <dgm:spPr/>
      <dgm:t>
        <a:bodyPr/>
        <a:lstStyle/>
        <a:p>
          <a:pPr marL="57150" indent="0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ZA" sz="900" dirty="0" smtClean="0"/>
            <a:t>4. Reduce property debt. With CoJ</a:t>
          </a:r>
          <a:endParaRPr lang="en-ZA" sz="900" dirty="0"/>
        </a:p>
      </dgm:t>
    </dgm:pt>
    <dgm:pt modelId="{4D075306-35A0-4025-986B-FBD56FC75F19}" type="parTrans" cxnId="{DA2852CC-7FD8-4F10-A79D-698CD3E311E9}">
      <dgm:prSet/>
      <dgm:spPr/>
      <dgm:t>
        <a:bodyPr/>
        <a:lstStyle/>
        <a:p>
          <a:endParaRPr lang="en-ZA"/>
        </a:p>
      </dgm:t>
    </dgm:pt>
    <dgm:pt modelId="{35160975-CE63-49DE-8EC1-12BDEBD1F403}" type="sibTrans" cxnId="{DA2852CC-7FD8-4F10-A79D-698CD3E311E9}">
      <dgm:prSet/>
      <dgm:spPr/>
      <dgm:t>
        <a:bodyPr/>
        <a:lstStyle/>
        <a:p>
          <a:endParaRPr lang="en-ZA"/>
        </a:p>
      </dgm:t>
    </dgm:pt>
    <dgm:pt modelId="{32F4914B-4656-4D76-B742-BF6A230D106C}">
      <dgm:prSet phldrT="[Text]" custT="1"/>
      <dgm:spPr/>
      <dgm:t>
        <a:bodyPr/>
        <a:lstStyle/>
        <a:p>
          <a:pPr marL="57150" indent="0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900" dirty="0" smtClean="0"/>
            <a:t>5. Install pre-paid</a:t>
          </a:r>
          <a:r>
            <a:rPr lang="en-ZA" sz="900" dirty="0" smtClean="0"/>
            <a:t> meters in the Hoy street Property</a:t>
          </a:r>
          <a:endParaRPr lang="en-ZA" sz="900" dirty="0"/>
        </a:p>
      </dgm:t>
    </dgm:pt>
    <dgm:pt modelId="{F2A21327-D5F9-460B-9011-1360890C1686}" type="parTrans" cxnId="{2CD9FE15-8A46-409A-A152-7D462FF008D4}">
      <dgm:prSet/>
      <dgm:spPr/>
      <dgm:t>
        <a:bodyPr/>
        <a:lstStyle/>
        <a:p>
          <a:endParaRPr lang="en-ZA"/>
        </a:p>
      </dgm:t>
    </dgm:pt>
    <dgm:pt modelId="{D7E61067-9B1C-420F-B840-11C1B5C8C513}" type="sibTrans" cxnId="{2CD9FE15-8A46-409A-A152-7D462FF008D4}">
      <dgm:prSet/>
      <dgm:spPr/>
      <dgm:t>
        <a:bodyPr/>
        <a:lstStyle/>
        <a:p>
          <a:endParaRPr lang="en-ZA"/>
        </a:p>
      </dgm:t>
    </dgm:pt>
    <dgm:pt modelId="{785357E6-D9F9-4B3D-9D5D-93B43667EB8D}">
      <dgm:prSet phldrT="[Text]" custT="1"/>
      <dgm:spPr/>
      <dgm:t>
        <a:bodyPr/>
        <a:lstStyle/>
        <a:p>
          <a:r>
            <a:rPr lang="en-ZA" sz="900" dirty="0" smtClean="0"/>
            <a:t>2 Ongoing Leadership and spiritual guidance </a:t>
          </a:r>
          <a:endParaRPr lang="en-ZA" sz="900" dirty="0"/>
        </a:p>
      </dgm:t>
    </dgm:pt>
    <dgm:pt modelId="{FCAB50F8-F0E8-4891-9007-A0E36ABCB033}" type="parTrans" cxnId="{05224A66-6E45-4F60-91FF-8ABD141CC722}">
      <dgm:prSet/>
      <dgm:spPr/>
      <dgm:t>
        <a:bodyPr/>
        <a:lstStyle/>
        <a:p>
          <a:endParaRPr lang="en-ZA"/>
        </a:p>
      </dgm:t>
    </dgm:pt>
    <dgm:pt modelId="{5636C9A4-B731-4F10-892C-F86D478BF963}" type="sibTrans" cxnId="{05224A66-6E45-4F60-91FF-8ABD141CC722}">
      <dgm:prSet/>
      <dgm:spPr/>
      <dgm:t>
        <a:bodyPr/>
        <a:lstStyle/>
        <a:p>
          <a:endParaRPr lang="en-ZA"/>
        </a:p>
      </dgm:t>
    </dgm:pt>
    <dgm:pt modelId="{5AFFB98F-B626-4BA8-A9D1-5E161C7FB997}">
      <dgm:prSet phldrT="[Text]" custT="1"/>
      <dgm:spPr/>
      <dgm:t>
        <a:bodyPr/>
        <a:lstStyle/>
        <a:p>
          <a:r>
            <a:rPr lang="en-ZA" sz="900" dirty="0" smtClean="0"/>
            <a:t>3. Optimise the quality of programmes during mass gatherings (i.e. Shabaan, Ramadaan etc.)</a:t>
          </a:r>
          <a:endParaRPr lang="en-ZA" sz="900" dirty="0"/>
        </a:p>
      </dgm:t>
    </dgm:pt>
    <dgm:pt modelId="{2282FDCA-B699-4DD1-9A84-558C4443E3CD}" type="parTrans" cxnId="{8282B841-1286-45F3-A267-25FD22F3654C}">
      <dgm:prSet/>
      <dgm:spPr/>
      <dgm:t>
        <a:bodyPr/>
        <a:lstStyle/>
        <a:p>
          <a:endParaRPr lang="en-ZA"/>
        </a:p>
      </dgm:t>
    </dgm:pt>
    <dgm:pt modelId="{EA659C25-B531-41C1-80AF-57F58732F4A5}" type="sibTrans" cxnId="{8282B841-1286-45F3-A267-25FD22F3654C}">
      <dgm:prSet/>
      <dgm:spPr/>
      <dgm:t>
        <a:bodyPr/>
        <a:lstStyle/>
        <a:p>
          <a:endParaRPr lang="en-ZA"/>
        </a:p>
      </dgm:t>
    </dgm:pt>
    <dgm:pt modelId="{C956FBAE-EBCD-46A5-A359-C7EFDD3ACB17}">
      <dgm:prSet phldrT="[Text]" custT="1"/>
      <dgm:spPr/>
      <dgm:t>
        <a:bodyPr/>
        <a:lstStyle/>
        <a:p>
          <a:endParaRPr lang="en-ZA" sz="900" dirty="0"/>
        </a:p>
      </dgm:t>
    </dgm:pt>
    <dgm:pt modelId="{1AAF9FD1-081A-4EEA-99E9-C599E32B779C}" type="parTrans" cxnId="{13D1A575-EEC0-4C82-8883-30DF94E654A3}">
      <dgm:prSet/>
      <dgm:spPr/>
      <dgm:t>
        <a:bodyPr/>
        <a:lstStyle/>
        <a:p>
          <a:endParaRPr lang="en-ZA"/>
        </a:p>
      </dgm:t>
    </dgm:pt>
    <dgm:pt modelId="{E769CED5-DD5E-4935-B943-85C87230D308}" type="sibTrans" cxnId="{13D1A575-EEC0-4C82-8883-30DF94E654A3}">
      <dgm:prSet/>
      <dgm:spPr/>
      <dgm:t>
        <a:bodyPr/>
        <a:lstStyle/>
        <a:p>
          <a:endParaRPr lang="en-ZA"/>
        </a:p>
      </dgm:t>
    </dgm:pt>
    <dgm:pt modelId="{6A793444-D039-4FD2-845F-024A0A39E243}">
      <dgm:prSet phldrT="[Text]" custT="1"/>
      <dgm:spPr/>
      <dgm:t>
        <a:bodyPr/>
        <a:lstStyle/>
        <a:p>
          <a:r>
            <a:rPr lang="en-ZA" sz="900" dirty="0" smtClean="0"/>
            <a:t>Develop a concept paper on the Centre </a:t>
          </a:r>
          <a:endParaRPr lang="en-ZA" sz="900" dirty="0"/>
        </a:p>
      </dgm:t>
    </dgm:pt>
    <dgm:pt modelId="{92A842B0-D396-46AC-9780-C9737497675F}" type="parTrans" cxnId="{CD9F1D00-8F4F-4067-A08D-DAA0FFDE0F7E}">
      <dgm:prSet/>
      <dgm:spPr/>
      <dgm:t>
        <a:bodyPr/>
        <a:lstStyle/>
        <a:p>
          <a:endParaRPr lang="en-ZA"/>
        </a:p>
      </dgm:t>
    </dgm:pt>
    <dgm:pt modelId="{AEEE995F-0501-4E54-A5E0-004123E24557}" type="sibTrans" cxnId="{CD9F1D00-8F4F-4067-A08D-DAA0FFDE0F7E}">
      <dgm:prSet/>
      <dgm:spPr/>
      <dgm:t>
        <a:bodyPr/>
        <a:lstStyle/>
        <a:p>
          <a:endParaRPr lang="en-ZA"/>
        </a:p>
      </dgm:t>
    </dgm:pt>
    <dgm:pt modelId="{0E0E5B0A-BE5F-4C8F-9F22-92A5E17AE5B6}">
      <dgm:prSet phldrT="[Text]" custT="1"/>
      <dgm:spPr/>
      <dgm:t>
        <a:bodyPr/>
        <a:lstStyle/>
        <a:p>
          <a:r>
            <a:rPr lang="en-ZA" sz="900" dirty="0" smtClean="0"/>
            <a:t>Job creation initiatives</a:t>
          </a:r>
          <a:endParaRPr lang="en-ZA" sz="900" dirty="0"/>
        </a:p>
      </dgm:t>
    </dgm:pt>
    <dgm:pt modelId="{0F7A5ECB-1A97-4593-B9DD-032E9C380DC4}" type="parTrans" cxnId="{10B0D208-C2E7-4506-8133-50758EAED59D}">
      <dgm:prSet/>
      <dgm:spPr/>
      <dgm:t>
        <a:bodyPr/>
        <a:lstStyle/>
        <a:p>
          <a:endParaRPr lang="en-ZA"/>
        </a:p>
      </dgm:t>
    </dgm:pt>
    <dgm:pt modelId="{141836C3-2580-423A-B9CE-F37B14262288}" type="sibTrans" cxnId="{10B0D208-C2E7-4506-8133-50758EAED59D}">
      <dgm:prSet/>
      <dgm:spPr/>
      <dgm:t>
        <a:bodyPr/>
        <a:lstStyle/>
        <a:p>
          <a:endParaRPr lang="en-ZA"/>
        </a:p>
      </dgm:t>
    </dgm:pt>
    <dgm:pt modelId="{480B97AA-017F-4B1E-84CC-2A4976CA448A}">
      <dgm:prSet phldrT="[Text]" custT="1"/>
      <dgm:spPr/>
      <dgm:t>
        <a:bodyPr/>
        <a:lstStyle/>
        <a:p>
          <a:r>
            <a:rPr lang="en-ZA" sz="900" dirty="0" smtClean="0"/>
            <a:t>Develop a  one stop shop to assist the community </a:t>
          </a:r>
          <a:endParaRPr lang="en-ZA" sz="900" dirty="0"/>
        </a:p>
      </dgm:t>
    </dgm:pt>
    <dgm:pt modelId="{4B508BB0-EE56-47BF-A6BE-1FEA6FE3463F}" type="parTrans" cxnId="{6BAD1A50-ABDA-47CE-8C5D-2D6D391700D0}">
      <dgm:prSet/>
      <dgm:spPr/>
      <dgm:t>
        <a:bodyPr/>
        <a:lstStyle/>
        <a:p>
          <a:endParaRPr lang="en-ZA"/>
        </a:p>
      </dgm:t>
    </dgm:pt>
    <dgm:pt modelId="{9487807C-F307-4505-B7BF-E7793E4C4DD6}" type="sibTrans" cxnId="{6BAD1A50-ABDA-47CE-8C5D-2D6D391700D0}">
      <dgm:prSet/>
      <dgm:spPr/>
      <dgm:t>
        <a:bodyPr/>
        <a:lstStyle/>
        <a:p>
          <a:endParaRPr lang="en-ZA"/>
        </a:p>
      </dgm:t>
    </dgm:pt>
    <dgm:pt modelId="{9A815B00-512D-4AB5-8CC1-54F2329BE56F}">
      <dgm:prSet phldrT="[Text]" custT="1"/>
      <dgm:spPr/>
      <dgm:t>
        <a:bodyPr/>
        <a:lstStyle/>
        <a:p>
          <a:r>
            <a:rPr lang="en-ZA" sz="900" dirty="0" smtClean="0"/>
            <a:t>4 Engaging the communities spiritual needs</a:t>
          </a:r>
          <a:endParaRPr lang="en-ZA" sz="900" dirty="0"/>
        </a:p>
      </dgm:t>
    </dgm:pt>
    <dgm:pt modelId="{8C6696C6-AC92-4AAA-AC3A-80F990B40031}" type="parTrans" cxnId="{D7E8EEAC-0A32-420B-B2C3-110F0A389F15}">
      <dgm:prSet/>
      <dgm:spPr/>
      <dgm:t>
        <a:bodyPr/>
        <a:lstStyle/>
        <a:p>
          <a:endParaRPr lang="en-ZA"/>
        </a:p>
      </dgm:t>
    </dgm:pt>
    <dgm:pt modelId="{F7B8FE4E-EDF8-4EA8-89FB-14B8D4564518}" type="sibTrans" cxnId="{D7E8EEAC-0A32-420B-B2C3-110F0A389F15}">
      <dgm:prSet/>
      <dgm:spPr/>
      <dgm:t>
        <a:bodyPr/>
        <a:lstStyle/>
        <a:p>
          <a:endParaRPr lang="en-ZA"/>
        </a:p>
      </dgm:t>
    </dgm:pt>
    <dgm:pt modelId="{F5507E89-94C5-4A5A-9242-FA6699A9825B}">
      <dgm:prSet phldrT="[Text]" custT="1"/>
      <dgm:spPr/>
      <dgm:t>
        <a:bodyPr/>
        <a:lstStyle/>
        <a:p>
          <a:r>
            <a:rPr lang="en-ZA" sz="900" dirty="0" smtClean="0"/>
            <a:t>5. </a:t>
          </a:r>
          <a:endParaRPr lang="en-ZA" sz="900" dirty="0"/>
        </a:p>
      </dgm:t>
    </dgm:pt>
    <dgm:pt modelId="{AA3D3433-D609-4B98-AAA4-0716BDBE5420}" type="parTrans" cxnId="{5AD79731-CA3B-4858-891C-1ABF9334C86B}">
      <dgm:prSet/>
      <dgm:spPr/>
      <dgm:t>
        <a:bodyPr/>
        <a:lstStyle/>
        <a:p>
          <a:endParaRPr lang="en-ZA"/>
        </a:p>
      </dgm:t>
    </dgm:pt>
    <dgm:pt modelId="{864279B8-8807-48EE-80CF-B41CF03804E9}" type="sibTrans" cxnId="{5AD79731-CA3B-4858-891C-1ABF9334C86B}">
      <dgm:prSet/>
      <dgm:spPr/>
      <dgm:t>
        <a:bodyPr/>
        <a:lstStyle/>
        <a:p>
          <a:endParaRPr lang="en-ZA"/>
        </a:p>
      </dgm:t>
    </dgm:pt>
    <dgm:pt modelId="{04756E56-8F3B-41C2-AA13-B8EB3CF1B456}" type="pres">
      <dgm:prSet presAssocID="{E45D7CD6-0ECD-4535-880B-C0E8D383F98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ZA"/>
        </a:p>
      </dgm:t>
    </dgm:pt>
    <dgm:pt modelId="{A3839B38-0481-471A-B281-18DBA979889E}" type="pres">
      <dgm:prSet presAssocID="{9B05B626-EE7C-46F6-9203-B91DD7AD65A9}" presName="linNode" presStyleCnt="0"/>
      <dgm:spPr/>
    </dgm:pt>
    <dgm:pt modelId="{F1E77FE7-A2AF-47E9-9C51-8FF277450806}" type="pres">
      <dgm:prSet presAssocID="{9B05B626-EE7C-46F6-9203-B91DD7AD65A9}" presName="parentText" presStyleLbl="node1" presStyleIdx="0" presStyleCnt="3" custAng="0" custScaleX="99302" custScaleY="118593">
        <dgm:presLayoutVars>
          <dgm:chMax val="1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0E6CE0A8-E14A-414B-B202-A4FECA71EDFC}" type="pres">
      <dgm:prSet presAssocID="{9B05B626-EE7C-46F6-9203-B91DD7AD65A9}" presName="descendantText" presStyleLbl="alignAccFollowNode1" presStyleIdx="0" presStyleCnt="3" custScaleY="184790" custLinFactNeighborX="408" custLinFactNeighborY="-1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CE4EE217-363A-4055-A6B8-D04C0EE6DEED}" type="pres">
      <dgm:prSet presAssocID="{F45E43F7-B29F-4381-9ECF-A0C301EB3DA5}" presName="sp" presStyleCnt="0"/>
      <dgm:spPr/>
    </dgm:pt>
    <dgm:pt modelId="{DF25EAD2-EDAA-4C6A-8B18-F4D7985958B3}" type="pres">
      <dgm:prSet presAssocID="{B2CA3D7A-E12E-459F-899C-30D511F98DC2}" presName="linNode" presStyleCnt="0"/>
      <dgm:spPr/>
    </dgm:pt>
    <dgm:pt modelId="{05D0322F-ED02-485E-919F-9AEF5DFCA581}" type="pres">
      <dgm:prSet presAssocID="{B2CA3D7A-E12E-459F-899C-30D511F98DC2}" presName="parentText" presStyleLbl="node1" presStyleIdx="1" presStyleCnt="3" custScaleY="137912" custLinFactNeighborY="2783">
        <dgm:presLayoutVars>
          <dgm:chMax val="1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CE51B7D5-9714-44EB-ADF0-E846115CD819}" type="pres">
      <dgm:prSet presAssocID="{B2CA3D7A-E12E-459F-899C-30D511F98DC2}" presName="descendantText" presStyleLbl="alignAccFollowNode1" presStyleIdx="1" presStyleCnt="3" custScaleX="99671" custScaleY="167711" custLinFactNeighborX="-290" custLinFactNeighborY="12907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03668EF7-3B18-4C92-8DB3-15E5AF893BC5}" type="pres">
      <dgm:prSet presAssocID="{7FE595D2-0559-40FA-B4FD-08770F37B7FA}" presName="sp" presStyleCnt="0"/>
      <dgm:spPr/>
    </dgm:pt>
    <dgm:pt modelId="{862E73A2-49B8-4B6C-A010-A87F505893BC}" type="pres">
      <dgm:prSet presAssocID="{C3A8DE87-D56A-4E24-BD7C-12BB4B55396A}" presName="linNode" presStyleCnt="0"/>
      <dgm:spPr/>
    </dgm:pt>
    <dgm:pt modelId="{D47A2816-2709-4432-A96D-BC07DF6DB018}" type="pres">
      <dgm:prSet presAssocID="{C3A8DE87-D56A-4E24-BD7C-12BB4B55396A}" presName="parentText" presStyleLbl="node1" presStyleIdx="2" presStyleCnt="3" custScaleY="147838">
        <dgm:presLayoutVars>
          <dgm:chMax val="1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FA4615C0-6783-4A3B-B6BB-8E88FFA8DA24}" type="pres">
      <dgm:prSet presAssocID="{C3A8DE87-D56A-4E24-BD7C-12BB4B55396A}" presName="descendantText" presStyleLbl="alignAccFollowNode1" presStyleIdx="2" presStyleCnt="3" custScaleY="145013" custLinFactNeighborX="621" custLinFactNeighborY="2750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</dgm:ptLst>
  <dgm:cxnLst>
    <dgm:cxn modelId="{D7E8EEAC-0A32-420B-B2C3-110F0A389F15}" srcId="{B2CA3D7A-E12E-459F-899C-30D511F98DC2}" destId="{9A815B00-512D-4AB5-8CC1-54F2329BE56F}" srcOrd="3" destOrd="0" parTransId="{8C6696C6-AC92-4AAA-AC3A-80F990B40031}" sibTransId="{F7B8FE4E-EDF8-4EA8-89FB-14B8D4564518}"/>
    <dgm:cxn modelId="{F55B1AA2-ED26-478F-9FFA-C3F67D5F3A1D}" type="presOf" srcId="{B2CA3D7A-E12E-459F-899C-30D511F98DC2}" destId="{05D0322F-ED02-485E-919F-9AEF5DFCA581}" srcOrd="0" destOrd="0" presId="urn:microsoft.com/office/officeart/2005/8/layout/vList5"/>
    <dgm:cxn modelId="{74F41BB9-875B-4406-807D-E5AD823F802D}" srcId="{9B05B626-EE7C-46F6-9203-B91DD7AD65A9}" destId="{4D04DDBA-84C0-40D1-92BC-D4363E9CBD49}" srcOrd="0" destOrd="0" parTransId="{22ED8906-FFAC-45DC-AC05-72BA6E070AFC}" sibTransId="{2DC75E6D-F9D1-48B1-9A10-E00FBA4D0B23}"/>
    <dgm:cxn modelId="{28174CEF-0222-4C7E-B832-105ECF01FED8}" type="presOf" srcId="{785357E6-D9F9-4B3D-9D5D-93B43667EB8D}" destId="{CE51B7D5-9714-44EB-ADF0-E846115CD819}" srcOrd="0" destOrd="1" presId="urn:microsoft.com/office/officeart/2005/8/layout/vList5"/>
    <dgm:cxn modelId="{8282B841-1286-45F3-A267-25FD22F3654C}" srcId="{B2CA3D7A-E12E-459F-899C-30D511F98DC2}" destId="{5AFFB98F-B626-4BA8-A9D1-5E161C7FB997}" srcOrd="2" destOrd="0" parTransId="{2282FDCA-B699-4DD1-9A84-558C4443E3CD}" sibTransId="{EA659C25-B531-41C1-80AF-57F58732F4A5}"/>
    <dgm:cxn modelId="{C307C97A-62B6-45E3-BE51-677FEDD62E87}" type="presOf" srcId="{F5507E89-94C5-4A5A-9242-FA6699A9825B}" destId="{CE51B7D5-9714-44EB-ADF0-E846115CD819}" srcOrd="0" destOrd="4" presId="urn:microsoft.com/office/officeart/2005/8/layout/vList5"/>
    <dgm:cxn modelId="{7E922FB3-FFDF-4371-AAF7-C53E5C759EA6}" type="presOf" srcId="{9A815B00-512D-4AB5-8CC1-54F2329BE56F}" destId="{CE51B7D5-9714-44EB-ADF0-E846115CD819}" srcOrd="0" destOrd="3" presId="urn:microsoft.com/office/officeart/2005/8/layout/vList5"/>
    <dgm:cxn modelId="{2A00A15A-CD39-43D9-8215-407EEB73027F}" type="presOf" srcId="{0E0E5B0A-BE5F-4C8F-9F22-92A5E17AE5B6}" destId="{FA4615C0-6783-4A3B-B6BB-8E88FFA8DA24}" srcOrd="0" destOrd="2" presId="urn:microsoft.com/office/officeart/2005/8/layout/vList5"/>
    <dgm:cxn modelId="{3ED6DB3C-0CEC-420E-9840-45D0ADC5624C}" srcId="{B2CA3D7A-E12E-459F-899C-30D511F98DC2}" destId="{C8E4A8BB-D715-47A9-9D4A-8032978891CF}" srcOrd="0" destOrd="0" parTransId="{36A41EA9-8CA1-474F-8902-25C61FA39E54}" sibTransId="{36E7B22E-5DCE-452D-8B75-2766EBB9E4DA}"/>
    <dgm:cxn modelId="{BB88EB64-26A5-4B6D-AB1A-25AF9C5EAEE9}" srcId="{E45D7CD6-0ECD-4535-880B-C0E8D383F985}" destId="{9B05B626-EE7C-46F6-9203-B91DD7AD65A9}" srcOrd="0" destOrd="0" parTransId="{C901E754-E192-44AD-BBD0-0308412D8351}" sibTransId="{F45E43F7-B29F-4381-9ECF-A0C301EB3DA5}"/>
    <dgm:cxn modelId="{2CD9FE15-8A46-409A-A152-7D462FF008D4}" srcId="{9B05B626-EE7C-46F6-9203-B91DD7AD65A9}" destId="{32F4914B-4656-4D76-B742-BF6A230D106C}" srcOrd="4" destOrd="0" parTransId="{F2A21327-D5F9-460B-9011-1360890C1686}" sibTransId="{D7E61067-9B1C-420F-B840-11C1B5C8C513}"/>
    <dgm:cxn modelId="{DA2852CC-7FD8-4F10-A79D-698CD3E311E9}" srcId="{9B05B626-EE7C-46F6-9203-B91DD7AD65A9}" destId="{56A66683-08E0-47CC-ABF5-A17102A22F1D}" srcOrd="3" destOrd="0" parTransId="{4D075306-35A0-4025-986B-FBD56FC75F19}" sibTransId="{35160975-CE63-49DE-8EC1-12BDEBD1F403}"/>
    <dgm:cxn modelId="{A5B43B9F-E68F-4977-ADA5-CDA2BA34845F}" type="presOf" srcId="{9B05B626-EE7C-46F6-9203-B91DD7AD65A9}" destId="{F1E77FE7-A2AF-47E9-9C51-8FF277450806}" srcOrd="0" destOrd="0" presId="urn:microsoft.com/office/officeart/2005/8/layout/vList5"/>
    <dgm:cxn modelId="{F454A837-C96E-4537-B90F-21E6D5E3EA02}" type="presOf" srcId="{56A66683-08E0-47CC-ABF5-A17102A22F1D}" destId="{0E6CE0A8-E14A-414B-B202-A4FECA71EDFC}" srcOrd="0" destOrd="3" presId="urn:microsoft.com/office/officeart/2005/8/layout/vList5"/>
    <dgm:cxn modelId="{34F67A77-EDE2-45AE-9BB4-DB8BF62573CF}" type="presOf" srcId="{C956FBAE-EBCD-46A5-A359-C7EFDD3ACB17}" destId="{FA4615C0-6783-4A3B-B6BB-8E88FFA8DA24}" srcOrd="0" destOrd="4" presId="urn:microsoft.com/office/officeart/2005/8/layout/vList5"/>
    <dgm:cxn modelId="{5FBBBC06-6B92-4878-8C48-06112C84BBD1}" type="presOf" srcId="{4D04DDBA-84C0-40D1-92BC-D4363E9CBD49}" destId="{0E6CE0A8-E14A-414B-B202-A4FECA71EDFC}" srcOrd="0" destOrd="0" presId="urn:microsoft.com/office/officeart/2005/8/layout/vList5"/>
    <dgm:cxn modelId="{8BFA9125-EB51-4BB0-9C6B-05906D4E520D}" type="presOf" srcId="{7CBDC480-6A44-4DFC-81E0-C55414A792BE}" destId="{FA4615C0-6783-4A3B-B6BB-8E88FFA8DA24}" srcOrd="0" destOrd="1" presId="urn:microsoft.com/office/officeart/2005/8/layout/vList5"/>
    <dgm:cxn modelId="{03BA927B-2D0A-42D1-8077-38161BDD0308}" srcId="{9B05B626-EE7C-46F6-9203-B91DD7AD65A9}" destId="{86A3CD0E-86EC-478D-BEF1-C176303DD713}" srcOrd="1" destOrd="0" parTransId="{B1278002-207B-498E-997A-181436B09F33}" sibTransId="{BA18F920-A252-4325-9430-CD3DF612FBFE}"/>
    <dgm:cxn modelId="{AC8DF648-1253-46AE-B35C-DE425D1AF54A}" type="presOf" srcId="{E45D7CD6-0ECD-4535-880B-C0E8D383F985}" destId="{04756E56-8F3B-41C2-AA13-B8EB3CF1B456}" srcOrd="0" destOrd="0" presId="urn:microsoft.com/office/officeart/2005/8/layout/vList5"/>
    <dgm:cxn modelId="{9FEE02F0-8787-4714-8487-A8E0C5F6F232}" srcId="{9B05B626-EE7C-46F6-9203-B91DD7AD65A9}" destId="{224CC3FF-B11D-46B6-A960-A99691884E55}" srcOrd="2" destOrd="0" parTransId="{ADBBAAF2-4080-4C46-8766-B96C87AAFD83}" sibTransId="{451DAB23-6E20-48F4-888B-9312650BCB66}"/>
    <dgm:cxn modelId="{6BAD1A50-ABDA-47CE-8C5D-2D6D391700D0}" srcId="{C3A8DE87-D56A-4E24-BD7C-12BB4B55396A}" destId="{480B97AA-017F-4B1E-84CC-2A4976CA448A}" srcOrd="3" destOrd="0" parTransId="{4B508BB0-EE56-47BF-A6BE-1FEA6FE3463F}" sibTransId="{9487807C-F307-4505-B7BF-E7793E4C4DD6}"/>
    <dgm:cxn modelId="{F4AF0394-44E4-4F26-BE84-951CF26C8581}" type="presOf" srcId="{6A793444-D039-4FD2-845F-024A0A39E243}" destId="{FA4615C0-6783-4A3B-B6BB-8E88FFA8DA24}" srcOrd="0" destOrd="0" presId="urn:microsoft.com/office/officeart/2005/8/layout/vList5"/>
    <dgm:cxn modelId="{4BCF854D-27D2-4D5B-878C-E01F5BE7DBB8}" type="presOf" srcId="{86A3CD0E-86EC-478D-BEF1-C176303DD713}" destId="{0E6CE0A8-E14A-414B-B202-A4FECA71EDFC}" srcOrd="0" destOrd="1" presId="urn:microsoft.com/office/officeart/2005/8/layout/vList5"/>
    <dgm:cxn modelId="{CD9F1D00-8F4F-4067-A08D-DAA0FFDE0F7E}" srcId="{C3A8DE87-D56A-4E24-BD7C-12BB4B55396A}" destId="{6A793444-D039-4FD2-845F-024A0A39E243}" srcOrd="0" destOrd="0" parTransId="{92A842B0-D396-46AC-9780-C9737497675F}" sibTransId="{AEEE995F-0501-4E54-A5E0-004123E24557}"/>
    <dgm:cxn modelId="{5AD79731-CA3B-4858-891C-1ABF9334C86B}" srcId="{B2CA3D7A-E12E-459F-899C-30D511F98DC2}" destId="{F5507E89-94C5-4A5A-9242-FA6699A9825B}" srcOrd="4" destOrd="0" parTransId="{AA3D3433-D609-4B98-AAA4-0716BDBE5420}" sibTransId="{864279B8-8807-48EE-80CF-B41CF03804E9}"/>
    <dgm:cxn modelId="{05224A66-6E45-4F60-91FF-8ABD141CC722}" srcId="{B2CA3D7A-E12E-459F-899C-30D511F98DC2}" destId="{785357E6-D9F9-4B3D-9D5D-93B43667EB8D}" srcOrd="1" destOrd="0" parTransId="{FCAB50F8-F0E8-4891-9007-A0E36ABCB033}" sibTransId="{5636C9A4-B731-4F10-892C-F86D478BF963}"/>
    <dgm:cxn modelId="{8DCE4E76-5F0E-43A6-A3B3-6D3534232376}" type="presOf" srcId="{5AFFB98F-B626-4BA8-A9D1-5E161C7FB997}" destId="{CE51B7D5-9714-44EB-ADF0-E846115CD819}" srcOrd="0" destOrd="2" presId="urn:microsoft.com/office/officeart/2005/8/layout/vList5"/>
    <dgm:cxn modelId="{C09D600D-F222-4379-983A-A8F695170D24}" type="presOf" srcId="{32F4914B-4656-4D76-B742-BF6A230D106C}" destId="{0E6CE0A8-E14A-414B-B202-A4FECA71EDFC}" srcOrd="0" destOrd="4" presId="urn:microsoft.com/office/officeart/2005/8/layout/vList5"/>
    <dgm:cxn modelId="{10B0D208-C2E7-4506-8133-50758EAED59D}" srcId="{C3A8DE87-D56A-4E24-BD7C-12BB4B55396A}" destId="{0E0E5B0A-BE5F-4C8F-9F22-92A5E17AE5B6}" srcOrd="2" destOrd="0" parTransId="{0F7A5ECB-1A97-4593-B9DD-032E9C380DC4}" sibTransId="{141836C3-2580-423A-B9CE-F37B14262288}"/>
    <dgm:cxn modelId="{47E9D23C-8FDF-4802-9914-0F48A9F5DFCB}" srcId="{C3A8DE87-D56A-4E24-BD7C-12BB4B55396A}" destId="{7CBDC480-6A44-4DFC-81E0-C55414A792BE}" srcOrd="1" destOrd="0" parTransId="{016ACB22-BE0D-41EB-93CD-46A62EAEFF77}" sibTransId="{3F9F9C5C-AEB4-4838-A61A-6F45AB780139}"/>
    <dgm:cxn modelId="{1C417F62-47A0-4942-B827-E95268FCD4E5}" type="presOf" srcId="{C8E4A8BB-D715-47A9-9D4A-8032978891CF}" destId="{CE51B7D5-9714-44EB-ADF0-E846115CD819}" srcOrd="0" destOrd="0" presId="urn:microsoft.com/office/officeart/2005/8/layout/vList5"/>
    <dgm:cxn modelId="{74C62CDF-C46A-4556-A238-8AEF7D33E9B4}" srcId="{E45D7CD6-0ECD-4535-880B-C0E8D383F985}" destId="{B2CA3D7A-E12E-459F-899C-30D511F98DC2}" srcOrd="1" destOrd="0" parTransId="{DCFCBFB1-4199-4BA5-946B-009F6E17B55E}" sibTransId="{7FE595D2-0559-40FA-B4FD-08770F37B7FA}"/>
    <dgm:cxn modelId="{2917D5AE-0F1D-4247-859A-22A21660B0D0}" type="presOf" srcId="{224CC3FF-B11D-46B6-A960-A99691884E55}" destId="{0E6CE0A8-E14A-414B-B202-A4FECA71EDFC}" srcOrd="0" destOrd="2" presId="urn:microsoft.com/office/officeart/2005/8/layout/vList5"/>
    <dgm:cxn modelId="{5745A39D-8757-4CE7-B8E1-372E60E3561D}" srcId="{E45D7CD6-0ECD-4535-880B-C0E8D383F985}" destId="{C3A8DE87-D56A-4E24-BD7C-12BB4B55396A}" srcOrd="2" destOrd="0" parTransId="{7EFF5B82-9FC7-4180-9EA3-6AF59F177D6C}" sibTransId="{4EE25757-BD90-4058-870A-6EF2F228D2AA}"/>
    <dgm:cxn modelId="{13D1A575-EEC0-4C82-8883-30DF94E654A3}" srcId="{C3A8DE87-D56A-4E24-BD7C-12BB4B55396A}" destId="{C956FBAE-EBCD-46A5-A359-C7EFDD3ACB17}" srcOrd="4" destOrd="0" parTransId="{1AAF9FD1-081A-4EEA-99E9-C599E32B779C}" sibTransId="{E769CED5-DD5E-4935-B943-85C87230D308}"/>
    <dgm:cxn modelId="{07A94AA2-0E35-4E75-B3D6-53696DD4197B}" type="presOf" srcId="{480B97AA-017F-4B1E-84CC-2A4976CA448A}" destId="{FA4615C0-6783-4A3B-B6BB-8E88FFA8DA24}" srcOrd="0" destOrd="3" presId="urn:microsoft.com/office/officeart/2005/8/layout/vList5"/>
    <dgm:cxn modelId="{368CB518-3A55-4DA9-8A5A-7F21D354EF31}" type="presOf" srcId="{C3A8DE87-D56A-4E24-BD7C-12BB4B55396A}" destId="{D47A2816-2709-4432-A96D-BC07DF6DB018}" srcOrd="0" destOrd="0" presId="urn:microsoft.com/office/officeart/2005/8/layout/vList5"/>
    <dgm:cxn modelId="{822FA377-C173-4F3F-8D04-5186B6A2EB55}" type="presParOf" srcId="{04756E56-8F3B-41C2-AA13-B8EB3CF1B456}" destId="{A3839B38-0481-471A-B281-18DBA979889E}" srcOrd="0" destOrd="0" presId="urn:microsoft.com/office/officeart/2005/8/layout/vList5"/>
    <dgm:cxn modelId="{65F851F3-6595-4F92-8151-FB6E7760AE70}" type="presParOf" srcId="{A3839B38-0481-471A-B281-18DBA979889E}" destId="{F1E77FE7-A2AF-47E9-9C51-8FF277450806}" srcOrd="0" destOrd="0" presId="urn:microsoft.com/office/officeart/2005/8/layout/vList5"/>
    <dgm:cxn modelId="{20B203F9-64F3-4F14-926D-14185C794CB4}" type="presParOf" srcId="{A3839B38-0481-471A-B281-18DBA979889E}" destId="{0E6CE0A8-E14A-414B-B202-A4FECA71EDFC}" srcOrd="1" destOrd="0" presId="urn:microsoft.com/office/officeart/2005/8/layout/vList5"/>
    <dgm:cxn modelId="{CE1FEFAA-D3EA-4AB7-ABFB-45883A6AA1BE}" type="presParOf" srcId="{04756E56-8F3B-41C2-AA13-B8EB3CF1B456}" destId="{CE4EE217-363A-4055-A6B8-D04C0EE6DEED}" srcOrd="1" destOrd="0" presId="urn:microsoft.com/office/officeart/2005/8/layout/vList5"/>
    <dgm:cxn modelId="{D1ABCA14-9217-47C9-BC4F-7711CD764126}" type="presParOf" srcId="{04756E56-8F3B-41C2-AA13-B8EB3CF1B456}" destId="{DF25EAD2-EDAA-4C6A-8B18-F4D7985958B3}" srcOrd="2" destOrd="0" presId="urn:microsoft.com/office/officeart/2005/8/layout/vList5"/>
    <dgm:cxn modelId="{31AEA367-C8F3-4505-9427-64E2A4C7F9D6}" type="presParOf" srcId="{DF25EAD2-EDAA-4C6A-8B18-F4D7985958B3}" destId="{05D0322F-ED02-485E-919F-9AEF5DFCA581}" srcOrd="0" destOrd="0" presId="urn:microsoft.com/office/officeart/2005/8/layout/vList5"/>
    <dgm:cxn modelId="{5B88299D-48F6-409D-ADE1-C82A0143468D}" type="presParOf" srcId="{DF25EAD2-EDAA-4C6A-8B18-F4D7985958B3}" destId="{CE51B7D5-9714-44EB-ADF0-E846115CD819}" srcOrd="1" destOrd="0" presId="urn:microsoft.com/office/officeart/2005/8/layout/vList5"/>
    <dgm:cxn modelId="{3DE39ED7-2E23-4729-AD08-824A7771DEC6}" type="presParOf" srcId="{04756E56-8F3B-41C2-AA13-B8EB3CF1B456}" destId="{03668EF7-3B18-4C92-8DB3-15E5AF893BC5}" srcOrd="3" destOrd="0" presId="urn:microsoft.com/office/officeart/2005/8/layout/vList5"/>
    <dgm:cxn modelId="{58A4EB70-A3A9-4798-A5D3-13C26839C62D}" type="presParOf" srcId="{04756E56-8F3B-41C2-AA13-B8EB3CF1B456}" destId="{862E73A2-49B8-4B6C-A010-A87F505893BC}" srcOrd="4" destOrd="0" presId="urn:microsoft.com/office/officeart/2005/8/layout/vList5"/>
    <dgm:cxn modelId="{9F6F2677-CB21-457D-87EA-30673A330862}" type="presParOf" srcId="{862E73A2-49B8-4B6C-A010-A87F505893BC}" destId="{D47A2816-2709-4432-A96D-BC07DF6DB018}" srcOrd="0" destOrd="0" presId="urn:microsoft.com/office/officeart/2005/8/layout/vList5"/>
    <dgm:cxn modelId="{611A435D-21E8-489E-86EF-82307B729D1B}" type="presParOf" srcId="{862E73A2-49B8-4B6C-A010-A87F505893BC}" destId="{FA4615C0-6783-4A3B-B6BB-8E88FFA8DA2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92600" cy="716915"/>
          </a:xfrm>
          <a:prstGeom prst="rect">
            <a:avLst/>
          </a:prstGeom>
        </p:spPr>
        <p:txBody>
          <a:bodyPr vert="horz" lIns="132643" tIns="66321" rIns="132643" bIns="66321" rtlCol="0"/>
          <a:lstStyle>
            <a:lvl1pPr algn="l">
              <a:defRPr sz="17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11109" y="0"/>
            <a:ext cx="4292600" cy="716915"/>
          </a:xfrm>
          <a:prstGeom prst="rect">
            <a:avLst/>
          </a:prstGeom>
        </p:spPr>
        <p:txBody>
          <a:bodyPr vert="horz" lIns="132643" tIns="66321" rIns="132643" bIns="66321" rtlCol="0"/>
          <a:lstStyle>
            <a:lvl1pPr algn="r">
              <a:defRPr sz="1700"/>
            </a:lvl1pPr>
          </a:lstStyle>
          <a:p>
            <a:fld id="{4A97B0BA-D856-4BC8-9664-622846E74514}" type="datetimeFigureOut">
              <a:rPr lang="en-ZA" smtClean="0"/>
              <a:t>2017-06-21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13618897"/>
            <a:ext cx="4292600" cy="716915"/>
          </a:xfrm>
          <a:prstGeom prst="rect">
            <a:avLst/>
          </a:prstGeom>
        </p:spPr>
        <p:txBody>
          <a:bodyPr vert="horz" lIns="132643" tIns="66321" rIns="132643" bIns="66321" rtlCol="0" anchor="b"/>
          <a:lstStyle>
            <a:lvl1pPr algn="l">
              <a:defRPr sz="1700"/>
            </a:lvl1pPr>
          </a:lstStyle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11109" y="13618897"/>
            <a:ext cx="4292600" cy="716915"/>
          </a:xfrm>
          <a:prstGeom prst="rect">
            <a:avLst/>
          </a:prstGeom>
        </p:spPr>
        <p:txBody>
          <a:bodyPr vert="horz" lIns="132643" tIns="66321" rIns="132643" bIns="66321" rtlCol="0" anchor="b"/>
          <a:lstStyle>
            <a:lvl1pPr algn="r">
              <a:defRPr sz="1700"/>
            </a:lvl1pPr>
          </a:lstStyle>
          <a:p>
            <a:fld id="{B7221C79-C1F5-42F2-89B0-C079D9878EB6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1421913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92600" cy="716915"/>
          </a:xfrm>
          <a:prstGeom prst="rect">
            <a:avLst/>
          </a:prstGeom>
        </p:spPr>
        <p:txBody>
          <a:bodyPr vert="horz" lIns="132643" tIns="66321" rIns="132643" bIns="66321" rtlCol="0"/>
          <a:lstStyle>
            <a:lvl1pPr algn="l">
              <a:defRPr sz="17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11109" y="0"/>
            <a:ext cx="4292600" cy="716915"/>
          </a:xfrm>
          <a:prstGeom prst="rect">
            <a:avLst/>
          </a:prstGeom>
        </p:spPr>
        <p:txBody>
          <a:bodyPr vert="horz" lIns="132643" tIns="66321" rIns="132643" bIns="66321" rtlCol="0"/>
          <a:lstStyle>
            <a:lvl1pPr algn="r">
              <a:defRPr sz="1700"/>
            </a:lvl1pPr>
          </a:lstStyle>
          <a:p>
            <a:fld id="{AD110460-824E-4C10-9AAA-691E22F78501}" type="datetimeFigureOut">
              <a:rPr lang="en-ZA" smtClean="0"/>
              <a:t>2017-06-21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68425" y="1074738"/>
            <a:ext cx="7169150" cy="5376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643" tIns="66321" rIns="132643" bIns="66321" rtlCol="0" anchor="ctr"/>
          <a:lstStyle/>
          <a:p>
            <a:endParaRPr lang="en-Z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0600" y="6810693"/>
            <a:ext cx="7924800" cy="6452235"/>
          </a:xfrm>
          <a:prstGeom prst="rect">
            <a:avLst/>
          </a:prstGeom>
        </p:spPr>
        <p:txBody>
          <a:bodyPr vert="horz" lIns="132643" tIns="66321" rIns="132643" bIns="6632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13618897"/>
            <a:ext cx="4292600" cy="716915"/>
          </a:xfrm>
          <a:prstGeom prst="rect">
            <a:avLst/>
          </a:prstGeom>
        </p:spPr>
        <p:txBody>
          <a:bodyPr vert="horz" lIns="132643" tIns="66321" rIns="132643" bIns="66321" rtlCol="0" anchor="b"/>
          <a:lstStyle>
            <a:lvl1pPr algn="l">
              <a:defRPr sz="1700"/>
            </a:lvl1pPr>
          </a:lstStyle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11109" y="13618897"/>
            <a:ext cx="4292600" cy="716915"/>
          </a:xfrm>
          <a:prstGeom prst="rect">
            <a:avLst/>
          </a:prstGeom>
        </p:spPr>
        <p:txBody>
          <a:bodyPr vert="horz" lIns="132643" tIns="66321" rIns="132643" bIns="66321" rtlCol="0" anchor="b"/>
          <a:lstStyle>
            <a:lvl1pPr algn="r">
              <a:defRPr sz="1700"/>
            </a:lvl1pPr>
          </a:lstStyle>
          <a:p>
            <a:fld id="{7381ED9D-29A9-46F0-B50E-9B2C04703E76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595100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1ED9D-29A9-46F0-B50E-9B2C04703E76}" type="slidenum">
              <a:rPr lang="en-ZA" smtClean="0"/>
              <a:t>2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12211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D32D-9E88-44BE-B3F9-2F999A35BD0B}" type="datetimeFigureOut">
              <a:rPr lang="en-ZA" smtClean="0"/>
              <a:t>2017-06-21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7BF2D-2E04-4857-A02A-D5A0A81471BD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11821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D32D-9E88-44BE-B3F9-2F999A35BD0B}" type="datetimeFigureOut">
              <a:rPr lang="en-ZA" smtClean="0"/>
              <a:t>2017-06-21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7BF2D-2E04-4857-A02A-D5A0A81471BD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33827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D32D-9E88-44BE-B3F9-2F999A35BD0B}" type="datetimeFigureOut">
              <a:rPr lang="en-ZA" smtClean="0"/>
              <a:t>2017-06-21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7BF2D-2E04-4857-A02A-D5A0A81471BD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15327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D32D-9E88-44BE-B3F9-2F999A35BD0B}" type="datetimeFigureOut">
              <a:rPr lang="en-ZA" smtClean="0"/>
              <a:t>2017-06-21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7BF2D-2E04-4857-A02A-D5A0A81471BD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4854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D32D-9E88-44BE-B3F9-2F999A35BD0B}" type="datetimeFigureOut">
              <a:rPr lang="en-ZA" smtClean="0"/>
              <a:t>2017-06-21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7BF2D-2E04-4857-A02A-D5A0A81471BD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71895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D32D-9E88-44BE-B3F9-2F999A35BD0B}" type="datetimeFigureOut">
              <a:rPr lang="en-ZA" smtClean="0"/>
              <a:t>2017-06-21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7BF2D-2E04-4857-A02A-D5A0A81471BD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069642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D32D-9E88-44BE-B3F9-2F999A35BD0B}" type="datetimeFigureOut">
              <a:rPr lang="en-ZA" smtClean="0"/>
              <a:t>2017-06-21</a:t>
            </a:fld>
            <a:endParaRPr lang="en-Z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7BF2D-2E04-4857-A02A-D5A0A81471BD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29201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D32D-9E88-44BE-B3F9-2F999A35BD0B}" type="datetimeFigureOut">
              <a:rPr lang="en-ZA" smtClean="0"/>
              <a:t>2017-06-21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7BF2D-2E04-4857-A02A-D5A0A81471BD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84823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D32D-9E88-44BE-B3F9-2F999A35BD0B}" type="datetimeFigureOut">
              <a:rPr lang="en-ZA" smtClean="0"/>
              <a:t>2017-06-21</a:t>
            </a:fld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7BF2D-2E04-4857-A02A-D5A0A81471BD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566742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D32D-9E88-44BE-B3F9-2F999A35BD0B}" type="datetimeFigureOut">
              <a:rPr lang="en-ZA" smtClean="0"/>
              <a:t>2017-06-21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7BF2D-2E04-4857-A02A-D5A0A81471BD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65829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D32D-9E88-44BE-B3F9-2F999A35BD0B}" type="datetimeFigureOut">
              <a:rPr lang="en-ZA" smtClean="0"/>
              <a:t>2017-06-21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7BF2D-2E04-4857-A02A-D5A0A81471BD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81925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DD32D-9E88-44BE-B3F9-2F999A35BD0B}" type="datetimeFigureOut">
              <a:rPr lang="en-ZA" smtClean="0"/>
              <a:t>2017-06-21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7BF2D-2E04-4857-A02A-D5A0A81471BD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76905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6444208" y="116632"/>
            <a:ext cx="253468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C0504D">
                    <a:lumMod val="50000"/>
                  </a:srgbClr>
                </a:solidFill>
                <a:latin typeface="Kristen ITC" panose="03050502040202030202" pitchFamily="66" charset="0"/>
              </a:rPr>
              <a:t>         </a:t>
            </a:r>
            <a:r>
              <a:rPr lang="en-GB" sz="1400" b="1" dirty="0" smtClean="0">
                <a:solidFill>
                  <a:srgbClr val="C0504D">
                    <a:lumMod val="50000"/>
                  </a:srgbClr>
                </a:solidFill>
                <a:latin typeface="Kristen ITC" panose="03050502040202030202" pitchFamily="66" charset="0"/>
              </a:rPr>
              <a:t> </a:t>
            </a:r>
            <a:r>
              <a:rPr lang="en-GB" sz="1600" b="1" dirty="0" smtClean="0">
                <a:solidFill>
                  <a:srgbClr val="C0504D">
                    <a:lumMod val="50000"/>
                  </a:srgbClr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NJM</a:t>
            </a:r>
          </a:p>
          <a:p>
            <a:r>
              <a:rPr lang="en-GB" sz="1600" b="1" dirty="0" smtClean="0">
                <a:solidFill>
                  <a:srgbClr val="C0504D">
                    <a:lumMod val="50000"/>
                  </a:srgbClr>
                </a:solidFill>
                <a:latin typeface="Iskoola Pota" panose="020B0502040204020203" pitchFamily="34" charset="0"/>
                <a:cs typeface="Iskoola Pota" panose="020B0502040204020203" pitchFamily="34" charset="0"/>
              </a:rPr>
              <a:t>Strategic Plan – 2015/16</a:t>
            </a:r>
            <a:endParaRPr lang="en-GB" sz="1600" b="1" dirty="0">
              <a:solidFill>
                <a:srgbClr val="C0504D">
                  <a:lumMod val="50000"/>
                </a:srgbClr>
              </a:solidFill>
              <a:latin typeface="Iskoola Pota" panose="020B0502040204020203" pitchFamily="34" charset="0"/>
              <a:cs typeface="Iskoola Pota" panose="020B0502040204020203" pitchFamily="34" charset="0"/>
            </a:endParaRPr>
          </a:p>
          <a:p>
            <a:endParaRPr lang="en-GB" sz="1400" b="1" dirty="0">
              <a:solidFill>
                <a:srgbClr val="C0504D">
                  <a:lumMod val="50000"/>
                </a:srgbClr>
              </a:solidFill>
              <a:latin typeface="Kristen ITC" panose="03050502040202030202" pitchFamily="66" charset="0"/>
            </a:endParaRPr>
          </a:p>
        </p:txBody>
      </p:sp>
      <p:sp>
        <p:nvSpPr>
          <p:cNvPr id="19" name="Isosceles Triangle 18"/>
          <p:cNvSpPr/>
          <p:nvPr/>
        </p:nvSpPr>
        <p:spPr>
          <a:xfrm>
            <a:off x="19105" y="96014"/>
            <a:ext cx="8970992" cy="2037732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eaLnBrk="0" hangingPunct="0">
              <a:buFontTx/>
              <a:buChar char="•"/>
            </a:pPr>
            <a:endParaRPr lang="en-ZA" sz="1050" dirty="0">
              <a:solidFill>
                <a:schemeClr val="tx1"/>
              </a:solidFill>
              <a:latin typeface="Tahoma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46384" y="2281365"/>
            <a:ext cx="8724607" cy="4175975"/>
            <a:chOff x="246385" y="2349369"/>
            <a:chExt cx="8724607" cy="4175975"/>
          </a:xfrm>
        </p:grpSpPr>
        <p:sp>
          <p:nvSpPr>
            <p:cNvPr id="11" name="Rectangle 10"/>
            <p:cNvSpPr/>
            <p:nvPr/>
          </p:nvSpPr>
          <p:spPr>
            <a:xfrm>
              <a:off x="246385" y="2349369"/>
              <a:ext cx="1638832" cy="1503134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Key Strategic Themes</a:t>
              </a:r>
            </a:p>
            <a:p>
              <a:pPr algn="ctr"/>
              <a:r>
                <a:rPr lang="en-US" sz="1050" b="1" dirty="0" smtClean="0">
                  <a:solidFill>
                    <a:schemeClr val="tx1"/>
                  </a:solidFill>
                </a:rPr>
                <a:t>CHANGE</a:t>
              </a:r>
              <a:endParaRPr lang="en-US" sz="1100" b="1" dirty="0">
                <a:solidFill>
                  <a:schemeClr val="tx1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Good Governance</a:t>
              </a:r>
              <a:endParaRPr lang="en-ZA" sz="900" dirty="0">
                <a:solidFill>
                  <a:schemeClr val="tx1"/>
                </a:solidFill>
                <a:latin typeface="Times New Roman"/>
                <a:ea typeface="Times New Roman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Community Upliftment</a:t>
              </a:r>
              <a:endParaRPr lang="en-ZA" sz="900" dirty="0">
                <a:solidFill>
                  <a:schemeClr val="tx1"/>
                </a:solidFill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>
                  <a:solidFill>
                    <a:schemeClr val="tx1"/>
                  </a:solidFill>
                </a:rPr>
                <a:t>Efficient and Effective Property </a:t>
              </a:r>
              <a:r>
                <a:rPr lang="en-US" sz="900" dirty="0" smtClean="0">
                  <a:solidFill>
                    <a:schemeClr val="tx1"/>
                  </a:solidFill>
                </a:rPr>
                <a:t>Management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Improved </a:t>
              </a:r>
              <a:r>
                <a:rPr lang="en-US" sz="900" dirty="0">
                  <a:solidFill>
                    <a:schemeClr val="tx1"/>
                  </a:solidFill>
                </a:rPr>
                <a:t>Islamic </a:t>
              </a:r>
              <a:r>
                <a:rPr lang="en-US" sz="900" dirty="0" smtClean="0">
                  <a:solidFill>
                    <a:schemeClr val="tx1"/>
                  </a:solidFill>
                </a:rPr>
                <a:t>Education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900" dirty="0" smtClean="0">
                  <a:solidFill>
                    <a:schemeClr val="tx1"/>
                  </a:solidFill>
                </a:rPr>
                <a:t>Ongoing Mosque Programmes</a:t>
              </a:r>
              <a:endParaRPr lang="en-ZA" sz="2000" dirty="0">
                <a:solidFill>
                  <a:schemeClr val="tx1"/>
                </a:solidFill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en-US" sz="1100" dirty="0"/>
                <a:t> </a:t>
              </a:r>
              <a:endParaRPr lang="en-ZA" sz="2000" dirty="0">
                <a:latin typeface="Times New Roman"/>
                <a:ea typeface="Times New Roman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/>
                <a:t> </a:t>
              </a:r>
              <a:endParaRPr lang="en-ZA" sz="2000" dirty="0">
                <a:latin typeface="Times New Roman"/>
                <a:ea typeface="Times New Roman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>
                  <a:solidFill>
                    <a:prstClr val="white"/>
                  </a:solidFill>
                </a:rPr>
                <a:t>Will </a:t>
              </a:r>
              <a:r>
                <a:rPr lang="en-US" sz="1100" dirty="0">
                  <a:solidFill>
                    <a:prstClr val="white"/>
                  </a:solidFill>
                </a:rPr>
                <a:t>deliver </a:t>
              </a:r>
              <a:r>
                <a:rPr lang="en-US" sz="1100" dirty="0" smtClean="0">
                  <a:solidFill>
                    <a:prstClr val="white"/>
                  </a:solidFill>
                </a:rPr>
                <a:t>growth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>
                  <a:solidFill>
                    <a:prstClr val="white"/>
                  </a:solidFill>
                </a:rPr>
                <a:t>Remain innovative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>
                  <a:solidFill>
                    <a:prstClr val="white"/>
                  </a:solidFill>
                </a:rPr>
                <a:t>Invest in People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 smtClean="0">
                  <a:solidFill>
                    <a:prstClr val="white"/>
                  </a:solidFill>
                </a:rPr>
                <a:t>Get the basics right</a:t>
              </a:r>
              <a:endParaRPr lang="en-US" sz="1400" b="1" dirty="0">
                <a:solidFill>
                  <a:prstClr val="white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030987" y="2388189"/>
              <a:ext cx="4744382" cy="411161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ZA" sz="1200" b="1" dirty="0" smtClean="0">
                  <a:solidFill>
                    <a:prstClr val="white"/>
                  </a:solidFill>
                </a:rPr>
                <a:t>Optimise how we engage with the community and ensure that the institute remain relevant and central to the community</a:t>
              </a:r>
              <a:endParaRPr lang="en-GB" sz="1200" b="1" dirty="0">
                <a:solidFill>
                  <a:prstClr val="white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030986" y="2896643"/>
              <a:ext cx="4744382" cy="411161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 dirty="0" smtClean="0">
                  <a:solidFill>
                    <a:prstClr val="white"/>
                  </a:solidFill>
                </a:rPr>
                <a:t>Be resolute in achieving focused solutions for the community </a:t>
              </a:r>
              <a:endParaRPr lang="en-GB" sz="1200" b="1" dirty="0">
                <a:solidFill>
                  <a:prstClr val="white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030987" y="3441342"/>
              <a:ext cx="4744383" cy="411161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 dirty="0" smtClean="0">
                  <a:solidFill>
                    <a:prstClr val="white"/>
                  </a:solidFill>
                </a:rPr>
                <a:t>Remain focused in our drive to find creative sustainable ways to manage the institute at a spiritual, educational and financial level</a:t>
              </a:r>
              <a:endParaRPr lang="en-GB" sz="1200" b="1" dirty="0">
                <a:solidFill>
                  <a:prstClr val="white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914341" y="2349369"/>
              <a:ext cx="2048657" cy="1505711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GB" sz="1000" b="1" u="sng" dirty="0" smtClean="0">
                  <a:solidFill>
                    <a:schemeClr val="tx1"/>
                  </a:solidFill>
                </a:rPr>
                <a:t>Guiding principles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b="1" dirty="0" smtClean="0">
                  <a:solidFill>
                    <a:schemeClr val="tx1"/>
                  </a:solidFill>
                </a:rPr>
                <a:t>Adhere to the principles of the Shariah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b="1" dirty="0" smtClean="0">
                  <a:solidFill>
                    <a:schemeClr val="tx1"/>
                  </a:solidFill>
                </a:rPr>
                <a:t>Remain community focus (Bring the best out of people)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b="1" dirty="0" smtClean="0">
                  <a:solidFill>
                    <a:schemeClr val="tx1"/>
                  </a:solidFill>
                </a:rPr>
                <a:t>Be pioneering (Be innovative and do things differently)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900" b="1" dirty="0" smtClean="0">
                  <a:solidFill>
                    <a:schemeClr val="tx1"/>
                  </a:solidFill>
                </a:rPr>
                <a:t>Transparent and  Accountability</a:t>
              </a:r>
              <a:endParaRPr lang="en-GB" sz="900" b="1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46385" y="4501615"/>
              <a:ext cx="1380790" cy="189134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GB" sz="1400" b="1" dirty="0" smtClean="0">
                  <a:solidFill>
                    <a:schemeClr val="bg1"/>
                  </a:solidFill>
                </a:rPr>
                <a:t>Education</a:t>
              </a:r>
            </a:p>
            <a:p>
              <a:pPr algn="ctr"/>
              <a:r>
                <a:rPr lang="en-GB" sz="1100" dirty="0" smtClean="0">
                  <a:solidFill>
                    <a:schemeClr val="bg1"/>
                  </a:solidFill>
                </a:rPr>
                <a:t>To enhance the existing Islamic education system to a vibrant and sustainable model.</a:t>
              </a:r>
              <a:endParaRPr lang="en-GB" sz="1400" b="1" dirty="0">
                <a:solidFill>
                  <a:prstClr val="black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715957" y="4501615"/>
              <a:ext cx="1221033" cy="189134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GB" sz="1200" b="1" dirty="0" smtClean="0">
                  <a:solidFill>
                    <a:schemeClr val="bg1"/>
                  </a:solidFill>
                </a:rPr>
                <a:t>Finance /Sustainability </a:t>
              </a:r>
            </a:p>
            <a:p>
              <a:pPr lvl="0" algn="ctr"/>
              <a:r>
                <a:rPr lang="en-ZA" sz="1100" dirty="0" smtClean="0"/>
                <a:t>Ensure that we have transparent and robust financial policies in place that will enhance the institute’s credibility.</a:t>
              </a:r>
              <a:endParaRPr lang="en-GB" sz="1400" b="1" dirty="0">
                <a:solidFill>
                  <a:prstClr val="black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053709" y="4501615"/>
              <a:ext cx="1385911" cy="189134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GB" sz="1400" b="1" dirty="0" smtClean="0">
                  <a:solidFill>
                    <a:schemeClr val="tx1"/>
                  </a:solidFill>
                </a:rPr>
                <a:t>Social /Poverty  </a:t>
              </a:r>
            </a:p>
            <a:p>
              <a:pPr algn="ctr"/>
              <a:r>
                <a:rPr lang="en-GB" sz="1100" dirty="0" smtClean="0">
                  <a:solidFill>
                    <a:schemeClr val="tx1"/>
                  </a:solidFill>
                </a:rPr>
                <a:t>Create a vibrant and proud community through ongoing development and empowerment initiatives.</a:t>
              </a:r>
              <a:endParaRPr lang="en-GB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585017" y="4510966"/>
              <a:ext cx="1431203" cy="189134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GB" sz="1400" b="1" dirty="0" smtClean="0">
                  <a:solidFill>
                    <a:schemeClr val="tx1"/>
                  </a:solidFill>
                </a:rPr>
                <a:t>Community    Centre </a:t>
              </a:r>
            </a:p>
            <a:p>
              <a:pPr algn="ctr"/>
              <a:r>
                <a:rPr lang="en-GB" sz="1200" dirty="0" smtClean="0">
                  <a:solidFill>
                    <a:schemeClr val="tx1"/>
                  </a:solidFill>
                </a:rPr>
                <a:t>Sustainable  programmes and empowerment to engage community challenges  </a:t>
              </a:r>
            </a:p>
            <a:p>
              <a:pPr algn="ctr"/>
              <a:endParaRPr lang="en-GB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119395" y="4510966"/>
              <a:ext cx="1311945" cy="2014378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ZA" sz="1400" b="1" dirty="0" smtClean="0">
                  <a:solidFill>
                    <a:schemeClr val="bg1"/>
                  </a:solidFill>
                </a:rPr>
                <a:t>Mosque /Leadership </a:t>
              </a:r>
            </a:p>
            <a:p>
              <a:pPr algn="ctr"/>
              <a:r>
                <a:rPr lang="en-ZA" sz="1100" dirty="0" smtClean="0">
                  <a:solidFill>
                    <a:schemeClr val="bg1"/>
                  </a:solidFill>
                </a:rPr>
                <a:t>Ensure that the Mosque becomes the central to the community ito uplifting the community spiritually through structured programmes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546826" y="4493609"/>
              <a:ext cx="1416172" cy="189134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GB" sz="1400" b="1" dirty="0" smtClean="0">
                  <a:solidFill>
                    <a:schemeClr val="tx1"/>
                  </a:solidFill>
                </a:rPr>
                <a:t>Improved Communication </a:t>
              </a:r>
            </a:p>
            <a:p>
              <a:pPr algn="ctr"/>
              <a:r>
                <a:rPr lang="en-GB" sz="1200" dirty="0" smtClean="0">
                  <a:solidFill>
                    <a:schemeClr val="tx1"/>
                  </a:solidFill>
                </a:rPr>
                <a:t>Keep communities informed through social media  </a:t>
              </a:r>
              <a:endParaRPr lang="en-GB" sz="1200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46385" y="3950094"/>
              <a:ext cx="8724607" cy="50032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b="1" dirty="0" smtClean="0">
                  <a:solidFill>
                    <a:prstClr val="black"/>
                  </a:solidFill>
                </a:rPr>
                <a:t>Through engaged and empowered stakeholders (community, parents, learners, teachers, employees and donors) we the NJM Management Committee will deliver the following in 2015:</a:t>
              </a:r>
              <a:endParaRPr lang="en-GB" sz="1200" b="1" dirty="0">
                <a:solidFill>
                  <a:prstClr val="black"/>
                </a:solidFill>
              </a:endParaRPr>
            </a:p>
          </p:txBody>
        </p:sp>
      </p:grpSp>
      <p:sp>
        <p:nvSpPr>
          <p:cNvPr id="18" name="Content Placeholder 18"/>
          <p:cNvSpPr txBox="1">
            <a:spLocks/>
          </p:cNvSpPr>
          <p:nvPr/>
        </p:nvSpPr>
        <p:spPr>
          <a:xfrm>
            <a:off x="341378" y="1901583"/>
            <a:ext cx="8648719" cy="4767775"/>
          </a:xfrm>
          <a:prstGeom prst="rect">
            <a:avLst/>
          </a:prstGeom>
        </p:spPr>
        <p:txBody>
          <a:bodyPr vert="horz" lIns="91286" tIns="45650" rIns="91286" bIns="45650" rtlCol="0">
            <a:normAutofit/>
          </a:bodyPr>
          <a:lstStyle>
            <a:lvl1pPr marL="342326" indent="-342326" algn="l" defTabSz="45643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1704" indent="-285261" algn="l" defTabSz="45643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1082" indent="-228215" algn="l" defTabSz="45643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7513" indent="-228215" algn="l" defTabSz="45643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3944" indent="-228215" algn="l" defTabSz="45643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0377" indent="-228215" algn="l" defTabSz="45643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6810" indent="-228215" algn="l" defTabSz="45643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3244" indent="-228215" algn="l" defTabSz="45643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79679" indent="-228215" algn="l" defTabSz="45643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ysClr val="window" lastClr="FFFFFF">
                  <a:lumMod val="65000"/>
                </a:sysClr>
              </a:buClr>
              <a:buFont typeface="Wingdings" pitchFamily="2" charset="2"/>
              <a:buChar char="§"/>
              <a:defRPr/>
            </a:pPr>
            <a:endParaRPr lang="en-ZA" sz="1800" dirty="0" smtClean="0">
              <a:solidFill>
                <a:srgbClr val="1F497D"/>
              </a:solidFill>
              <a:latin typeface="Arial Narrow" pitchFamily="34" charset="0"/>
            </a:endParaRPr>
          </a:p>
          <a:p>
            <a:pPr marL="0" indent="0">
              <a:buClr>
                <a:sysClr val="window" lastClr="FFFFFF">
                  <a:lumMod val="65000"/>
                </a:sysClr>
              </a:buClr>
              <a:buFont typeface="Arial"/>
              <a:buNone/>
              <a:defRPr/>
            </a:pPr>
            <a:endParaRPr lang="en-US" sz="1800" dirty="0">
              <a:solidFill>
                <a:srgbClr val="1F497D"/>
              </a:solidFill>
              <a:latin typeface="Arial Narrow" pitchFamily="34" charset="0"/>
            </a:endParaRPr>
          </a:p>
        </p:txBody>
      </p:sp>
      <p:sp>
        <p:nvSpPr>
          <p:cNvPr id="27" name="Rectangle 19"/>
          <p:cNvSpPr>
            <a:spLocks noGrp="1" noChangeArrowheads="1"/>
          </p:cNvSpPr>
          <p:nvPr>
            <p:ph idx="1"/>
          </p:nvPr>
        </p:nvSpPr>
        <p:spPr bwMode="auto">
          <a:xfrm>
            <a:off x="493887" y="701979"/>
            <a:ext cx="8229600" cy="182819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marL="0" indent="0" algn="ctr" eaLnBrk="0" hangingPunct="0">
              <a:buNone/>
            </a:pPr>
            <a:r>
              <a:rPr lang="en-ZA" sz="1200" b="1" dirty="0" smtClean="0">
                <a:latin typeface="Tahoma" pitchFamily="34" charset="0"/>
              </a:rPr>
              <a:t> Purpose: (Reason for our Existence) </a:t>
            </a:r>
          </a:p>
          <a:p>
            <a:pPr algn="ctr" eaLnBrk="0" hangingPunct="0"/>
            <a:endParaRPr lang="en-ZA" sz="1050" b="1" dirty="0" smtClean="0">
              <a:latin typeface="Tahoma" pitchFamily="34" charset="0"/>
            </a:endParaRPr>
          </a:p>
          <a:p>
            <a:pPr algn="ctr" eaLnBrk="0" hangingPunct="0">
              <a:buFontTx/>
              <a:buChar char="•"/>
            </a:pPr>
            <a:r>
              <a:rPr lang="en-ZA" sz="1050" dirty="0" smtClean="0">
                <a:latin typeface="Tahoma" pitchFamily="34" charset="0"/>
              </a:rPr>
              <a:t>To maintain the Masjid, Madressah and Social Centre    </a:t>
            </a:r>
          </a:p>
          <a:p>
            <a:pPr marL="0" indent="0" algn="ctr" eaLnBrk="0" hangingPunct="0">
              <a:buNone/>
            </a:pPr>
            <a:r>
              <a:rPr lang="en-ZA" sz="1050" dirty="0" smtClean="0">
                <a:latin typeface="Tahoma" pitchFamily="34" charset="0"/>
              </a:rPr>
              <a:t> and ensure that it caters for the needs of the community</a:t>
            </a:r>
          </a:p>
          <a:p>
            <a:pPr lvl="1" algn="ctr" eaLnBrk="0" hangingPunct="0"/>
            <a:endParaRPr lang="en-ZA" sz="1050" dirty="0" smtClean="0">
              <a:latin typeface="Tahoma" pitchFamily="34" charset="0"/>
            </a:endParaRPr>
          </a:p>
          <a:p>
            <a:pPr lvl="1" algn="ctr" eaLnBrk="0" hangingPunct="0">
              <a:buFontTx/>
              <a:buChar char="•"/>
            </a:pPr>
            <a:r>
              <a:rPr lang="en-ZA" sz="1050" dirty="0" smtClean="0">
                <a:latin typeface="Tahoma" pitchFamily="34" charset="0"/>
              </a:rPr>
              <a:t>To promote the Islamic Spirit and Philosophy linked to Culture </a:t>
            </a:r>
            <a:endParaRPr lang="en-ZA" sz="1050" dirty="0">
              <a:latin typeface="Tahoma" pitchFamily="34" charset="0"/>
            </a:endParaRPr>
          </a:p>
          <a:p>
            <a:pPr lvl="1" algn="ctr" eaLnBrk="0" hangingPunct="0">
              <a:buFontTx/>
              <a:buChar char="•"/>
            </a:pPr>
            <a:endParaRPr lang="en-ZA" sz="1050" dirty="0" smtClean="0">
              <a:latin typeface="Tahoma" pitchFamily="34" charset="0"/>
            </a:endParaRPr>
          </a:p>
          <a:p>
            <a:pPr lvl="1" algn="ctr" eaLnBrk="0" hangingPunct="0"/>
            <a:endParaRPr lang="en-ZA" sz="1050" dirty="0" smtClean="0">
              <a:latin typeface="Tahoma" pitchFamily="34" charset="0"/>
            </a:endParaRPr>
          </a:p>
          <a:p>
            <a:pPr lvl="1" algn="ctr" eaLnBrk="0" hangingPunct="0"/>
            <a:endParaRPr lang="en-ZA" sz="1050" dirty="0" smtClean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28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147248" cy="432048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Goals for NJM 2015</a:t>
            </a:r>
            <a:endParaRPr lang="en-Z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7" name="Content Placeholder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7528425"/>
              </p:ext>
            </p:extLst>
          </p:nvPr>
        </p:nvGraphicFramePr>
        <p:xfrm>
          <a:off x="395536" y="676998"/>
          <a:ext cx="8147248" cy="2708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2" name="Content Placeholder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9271254"/>
              </p:ext>
            </p:extLst>
          </p:nvPr>
        </p:nvGraphicFramePr>
        <p:xfrm>
          <a:off x="467544" y="3325383"/>
          <a:ext cx="8147248" cy="31999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05403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862</TotalTime>
  <Words>511</Words>
  <Application>Microsoft Office PowerPoint</Application>
  <PresentationFormat>On-screen Show (4:3)</PresentationFormat>
  <Paragraphs>74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Arial Narrow</vt:lpstr>
      <vt:lpstr>Calibri</vt:lpstr>
      <vt:lpstr>Iskoola Pota</vt:lpstr>
      <vt:lpstr>Kristen ITC</vt:lpstr>
      <vt:lpstr>Tahoma</vt:lpstr>
      <vt:lpstr>Times New Roman</vt:lpstr>
      <vt:lpstr>Wingdings</vt:lpstr>
      <vt:lpstr>Office Theme</vt:lpstr>
      <vt:lpstr>PowerPoint Presentation</vt:lpstr>
      <vt:lpstr>Goals for NJM 2015</vt:lpstr>
    </vt:vector>
  </TitlesOfParts>
  <Company>Standard Bank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Moosa, Zane</dc:creator>
  <cp:lastModifiedBy>Matrix Warehouse</cp:lastModifiedBy>
  <cp:revision>54</cp:revision>
  <cp:lastPrinted>2015-02-26T15:14:28Z</cp:lastPrinted>
  <dcterms:created xsi:type="dcterms:W3CDTF">2015-02-17T10:50:15Z</dcterms:created>
  <dcterms:modified xsi:type="dcterms:W3CDTF">2017-06-21T09:57:03Z</dcterms:modified>
</cp:coreProperties>
</file>